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FFFF00"/>
    <a:srgbClr val="910000"/>
    <a:srgbClr val="E60012"/>
    <a:srgbClr val="6A3906"/>
    <a:srgbClr val="C4A3BF"/>
    <a:srgbClr val="0068B7"/>
    <a:srgbClr val="006812"/>
    <a:srgbClr val="595757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24" y="-1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2018/07/04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" y="9524"/>
            <a:ext cx="7783666" cy="1090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5893" y="2312701"/>
            <a:ext cx="6623198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2017.1.7.SAT-1.14.SAT</a:t>
            </a:r>
          </a:p>
          <a:p>
            <a:pPr algn="ctr">
              <a:lnSpc>
                <a:spcPct val="90000"/>
              </a:lnSpc>
            </a:pPr>
            <a:r>
              <a:rPr lang="en-US" sz="13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WINTER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60" y="4772557"/>
            <a:ext cx="6944829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65893" y="8081193"/>
            <a:ext cx="6623198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BOUTIQUE ASKUL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 : 03-1234-1111  FAX : 03-1234-1112</a:t>
            </a:r>
          </a:p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〒135-0061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altLang="ja-JP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118</Words>
  <Application>Microsoft Macintosh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2016-07-27T00:28:45Z</dcterms:created>
  <dcterms:modified xsi:type="dcterms:W3CDTF">2018-07-04T03:18:17Z</dcterms:modified>
</cp:coreProperties>
</file>