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4F21"/>
    <a:srgbClr val="009944"/>
    <a:srgbClr val="FFFF00"/>
    <a:srgbClr val="910000"/>
    <a:srgbClr val="E60012"/>
    <a:srgbClr val="6A3906"/>
    <a:srgbClr val="C4A3BF"/>
    <a:srgbClr val="0068B7"/>
    <a:srgbClr val="006812"/>
    <a:srgbClr val="59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-1"/>
            <a:ext cx="7812000" cy="10975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1" y="333375"/>
            <a:ext cx="6997863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68" y="6076950"/>
            <a:ext cx="6968261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96916" y="6171570"/>
            <a:ext cx="662319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2017.1.7.SAT-1.14.SAT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6916" y="9738146"/>
            <a:ext cx="6623198" cy="888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fr-FR" altLang="ja-JP" sz="1558" dirty="0">
                <a:solidFill>
                  <a:srgbClr val="7F4F21"/>
                </a:solidFill>
                <a:latin typeface="HGPSoeiKakugothicUB" pitchFamily="50" charset="-128"/>
                <a:ea typeface="HGPSoeiKakugothicUB" pitchFamily="50" charset="-128"/>
              </a:rPr>
              <a:t>BOUTIQUE ASKUL</a:t>
            </a:r>
          </a:p>
          <a:p>
            <a:pPr algn="ctr">
              <a:spcBef>
                <a:spcPts val="300"/>
              </a:spcBef>
            </a:pPr>
            <a:r>
              <a:rPr lang="fr-FR" altLang="ja-JP" sz="1558" dirty="0">
                <a:solidFill>
                  <a:srgbClr val="7F4F21"/>
                </a:solidFill>
                <a:latin typeface="HGPSoeiKakugothicUB" pitchFamily="50" charset="-128"/>
                <a:ea typeface="HGPSoeiKakugothicUB" pitchFamily="50" charset="-128"/>
              </a:rPr>
              <a:t>TEL : 03-1234-1111  FAX : 03-1234-1112</a:t>
            </a:r>
          </a:p>
          <a:p>
            <a:pPr algn="ctr">
              <a:spcBef>
                <a:spcPts val="300"/>
              </a:spcBef>
            </a:pPr>
            <a:r>
              <a:rPr lang="fr-FR" altLang="ja-JP" sz="1558" dirty="0">
                <a:solidFill>
                  <a:srgbClr val="7F4F21"/>
                </a:solidFill>
                <a:latin typeface="HGPSoeiKakugothicUB" pitchFamily="50" charset="-128"/>
                <a:ea typeface="HGPSoeiKakugothicUB" pitchFamily="50" charset="-128"/>
              </a:rPr>
              <a:t>〒135-0061</a:t>
            </a:r>
            <a:r>
              <a:rPr lang="ja-JP" altLang="fr-FR" sz="1558" dirty="0">
                <a:solidFill>
                  <a:srgbClr val="7F4F21"/>
                </a:solidFill>
                <a:latin typeface="HGPSoeiKakugothicUB" pitchFamily="50" charset="-128"/>
                <a:ea typeface="HGPSoeiKakugothicUB" pitchFamily="50" charset="-128"/>
              </a:rPr>
              <a:t>東京都江東区豊洲</a:t>
            </a:r>
            <a:r>
              <a:rPr lang="fr-FR" altLang="ja-JP" sz="1558" dirty="0">
                <a:solidFill>
                  <a:srgbClr val="7F4F21"/>
                </a:solidFill>
                <a:latin typeface="HGPSoeiKakugothicUB" pitchFamily="50" charset="-128"/>
                <a:ea typeface="HGPSoeiKakugothicUB" pitchFamily="50" charset="-128"/>
              </a:rPr>
              <a:t>3-2-3</a:t>
            </a:r>
            <a:r>
              <a:rPr lang="ja-JP" altLang="fr-FR" sz="1558" dirty="0">
                <a:solidFill>
                  <a:srgbClr val="7F4F21"/>
                </a:solidFill>
                <a:latin typeface="HGPSoeiKakugothicUB" pitchFamily="50" charset="-128"/>
                <a:ea typeface="HGPSoeiKakugothicUB" pitchFamily="50" charset="-128"/>
              </a:rPr>
              <a:t>　</a:t>
            </a:r>
            <a:r>
              <a:rPr lang="fr-FR" altLang="ja-JP" sz="1558" dirty="0">
                <a:solidFill>
                  <a:srgbClr val="7F4F21"/>
                </a:solidFill>
                <a:latin typeface="HGPSoeiKakugothicUB" pitchFamily="50" charset="-128"/>
                <a:ea typeface="HGPSoeiKakugothicUB" pitchFamily="50" charset="-128"/>
              </a:rPr>
              <a:t>http://www.askult.com/</a:t>
            </a:r>
            <a:endParaRPr lang="en-US" altLang="ja-JP" sz="1558" dirty="0">
              <a:solidFill>
                <a:srgbClr val="7F4F2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127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2016-07-27T00:29:16Z</dcterms:created>
  <dcterms:modified xsi:type="dcterms:W3CDTF">2017-03-06T10:32:15Z</dcterms:modified>
</cp:coreProperties>
</file>