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1" r:id="rId3"/>
  </p:sldIdLst>
  <p:sldSz cx="7775575" cy="10907713"/>
  <p:notesSz cx="7318375" cy="10450513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36EB8"/>
    <a:srgbClr val="006431"/>
    <a:srgbClr val="009943"/>
    <a:srgbClr val="E50011"/>
    <a:srgbClr val="FFF000"/>
    <a:srgbClr val="5AB546"/>
    <a:srgbClr val="00A0E8"/>
    <a:srgbClr val="EE86A7"/>
    <a:srgbClr val="E95377"/>
    <a:srgbClr val="1A67B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7958" autoAdjust="0"/>
    <p:restoredTop sz="94660"/>
  </p:normalViewPr>
  <p:slideViewPr>
    <p:cSldViewPr snapToGrid="0">
      <p:cViewPr varScale="1">
        <p:scale>
          <a:sx n="50" d="100"/>
          <a:sy n="50" d="100"/>
        </p:scale>
        <p:origin x="2248" y="24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2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4145388" y="0"/>
            <a:ext cx="3171295" cy="524340"/>
          </a:xfrm>
          <a:prstGeom prst="rect">
            <a:avLst/>
          </a:prstGeom>
        </p:spPr>
        <p:txBody>
          <a:bodyPr vert="horz" lIns="97166" tIns="48583" rIns="97166" bIns="48583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2017/3/6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401888" y="1304925"/>
            <a:ext cx="2514600" cy="352901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7166" tIns="48583" rIns="97166" bIns="48583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731838" y="5029310"/>
            <a:ext cx="5854700" cy="4114889"/>
          </a:xfrm>
          <a:prstGeom prst="rect">
            <a:avLst/>
          </a:prstGeom>
        </p:spPr>
        <p:txBody>
          <a:bodyPr vert="horz" lIns="97166" tIns="48583" rIns="97166" bIns="48583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2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4145388" y="9926176"/>
            <a:ext cx="3171295" cy="524339"/>
          </a:xfrm>
          <a:prstGeom prst="rect">
            <a:avLst/>
          </a:prstGeom>
        </p:spPr>
        <p:txBody>
          <a:bodyPr vert="horz" lIns="97166" tIns="48583" rIns="97166" bIns="48583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  <a:prstGeom prst="rect">
            <a:avLst/>
          </a:prstGeo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  <a:prstGeom prst="rect">
            <a:avLst/>
          </a:prstGeo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21089222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2365213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  <a:prstGeom prst="rect">
            <a:avLst/>
          </a:prstGeo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  <a:prstGeom prst="rect">
            <a:avLst/>
          </a:prstGeo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528063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33287754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552074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  <a:prstGeom prst="rect">
            <a:avLst/>
          </a:prstGeo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9924037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6316953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  <a:prstGeom prst="rect">
            <a:avLst/>
          </a:prstGeo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  <a:prstGeom prst="rect">
            <a:avLst/>
          </a:prstGeo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93289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7590632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0980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7104608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  <a:prstGeom prst="rect">
            <a:avLst/>
          </a:prstGeo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  <a:prstGeom prst="rect">
            <a:avLst/>
          </a:prstGeo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  <a:prstGeom prst="rect">
            <a:avLst/>
          </a:prstGeo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3/6/2017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21463417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474653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Relationship Id="rId5" Type="http://schemas.openxmlformats.org/officeDocument/2006/relationships/image" Target="../media/image4.emf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  <a:latin typeface="MS PGothic" pitchFamily="34" charset="-128"/>
              <a:ea typeface="MS PGothic" pitchFamily="34" charset="-128"/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MS PGothic" pitchFamily="34" charset="-128"/>
                <a:ea typeface="MS PGothic" pitchFamily="34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MS PGothic" pitchFamily="34" charset="-128"/>
              <a:ea typeface="MS PGothic" pitchFamily="34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MS PGothic" pitchFamily="34" charset="-128"/>
                <a:ea typeface="MS PGothic" pitchFamily="34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 dirty="0">
                <a:solidFill>
                  <a:srgbClr val="404040"/>
                </a:solidFill>
                <a:latin typeface="MS PGothic" pitchFamily="34" charset="-128"/>
                <a:ea typeface="MS PGothic" pitchFamily="34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1856259320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80" t="853" r="1095"/>
          <a:stretch/>
        </p:blipFill>
        <p:spPr bwMode="auto">
          <a:xfrm>
            <a:off x="11724" y="11723"/>
            <a:ext cx="7772400" cy="108980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2" name="Picture 3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905592" y="4132051"/>
            <a:ext cx="2474520" cy="2484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graphicFrame>
        <p:nvGraphicFramePr>
          <p:cNvPr id="10" name="Table 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89464158"/>
              </p:ext>
            </p:extLst>
          </p:nvPr>
        </p:nvGraphicFramePr>
        <p:xfrm>
          <a:off x="4143371" y="7206615"/>
          <a:ext cx="3390904" cy="11811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37752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364736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364736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364736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  <a:gridCol w="364736">
                  <a:extLst>
                    <a:ext uri="{9D8B030D-6E8A-4147-A177-3AD203B41FA5}">
                      <a16:colId xmlns:a16="http://schemas.microsoft.com/office/drawing/2014/main" val="20004"/>
                    </a:ext>
                  </a:extLst>
                </a:gridCol>
                <a:gridCol w="364736">
                  <a:extLst>
                    <a:ext uri="{9D8B030D-6E8A-4147-A177-3AD203B41FA5}">
                      <a16:colId xmlns:a16="http://schemas.microsoft.com/office/drawing/2014/main" val="20005"/>
                    </a:ext>
                  </a:extLst>
                </a:gridCol>
                <a:gridCol w="364736">
                  <a:extLst>
                    <a:ext uri="{9D8B030D-6E8A-4147-A177-3AD203B41FA5}">
                      <a16:colId xmlns:a16="http://schemas.microsoft.com/office/drawing/2014/main" val="20006"/>
                    </a:ext>
                  </a:extLst>
                </a:gridCol>
                <a:gridCol w="364736">
                  <a:extLst>
                    <a:ext uri="{9D8B030D-6E8A-4147-A177-3AD203B41FA5}">
                      <a16:colId xmlns:a16="http://schemas.microsoft.com/office/drawing/2014/main" val="20007"/>
                    </a:ext>
                  </a:extLst>
                </a:gridCol>
              </a:tblGrid>
              <a:tr h="301739">
                <a:tc>
                  <a:txBody>
                    <a:bodyPr/>
                    <a:lstStyle/>
                    <a:p>
                      <a:r>
                        <a:rPr lang="zh-CN" altLang="en-US" sz="1205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診療時間</a:t>
                      </a:r>
                    </a:p>
                  </a:txBody>
                  <a:tcPr anchor="ctr"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43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66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月</a:t>
                      </a:r>
                    </a:p>
                  </a:txBody>
                  <a:tcPr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43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66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火</a:t>
                      </a:r>
                    </a:p>
                  </a:txBody>
                  <a:tcPr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43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66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水</a:t>
                      </a:r>
                    </a:p>
                  </a:txBody>
                  <a:tcPr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43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66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木</a:t>
                      </a:r>
                    </a:p>
                  </a:txBody>
                  <a:tcPr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43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66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金</a:t>
                      </a:r>
                    </a:p>
                  </a:txBody>
                  <a:tcPr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43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66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土</a:t>
                      </a:r>
                    </a:p>
                  </a:txBody>
                  <a:tcPr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43"/>
                    </a:solidFill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660" dirty="0">
                          <a:solidFill>
                            <a:schemeClr val="bg1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日</a:t>
                      </a:r>
                    </a:p>
                  </a:txBody>
                  <a:tcPr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009943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354477">
                <a:tc>
                  <a:txBody>
                    <a:bodyPr/>
                    <a:lstStyle/>
                    <a:p>
                      <a:pPr algn="ctr"/>
                      <a:r>
                        <a:rPr lang="zh-CN" altLang="en-US" sz="1205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午前</a:t>
                      </a:r>
                      <a:endParaRPr lang="en-US" altLang="zh-CN" sz="1205" dirty="0">
                        <a:solidFill>
                          <a:srgbClr val="009943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  <a:p>
                      <a:pPr algn="ctr"/>
                      <a:r>
                        <a:rPr lang="zh-CN" altLang="en-US" sz="85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（</a:t>
                      </a:r>
                      <a:r>
                        <a:rPr lang="en-US" altLang="zh-CN" sz="85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9</a:t>
                      </a:r>
                      <a:r>
                        <a:rPr lang="zh-CN" altLang="en-US" sz="85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時</a:t>
                      </a:r>
                      <a:r>
                        <a:rPr lang="en-US" altLang="zh-CN" sz="85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〜12</a:t>
                      </a:r>
                      <a:r>
                        <a:rPr lang="zh-CN" altLang="en-US" sz="85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時）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ja-JP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×</a:t>
                      </a:r>
                      <a:endParaRPr lang="zh-CN" altLang="en-US" sz="1910" dirty="0">
                        <a:solidFill>
                          <a:srgbClr val="009943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432054">
                <a:tc>
                  <a:txBody>
                    <a:bodyPr/>
                    <a:lstStyle/>
                    <a:p>
                      <a:pPr marL="0" marR="0" lvl="0" indent="0" algn="ctr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CN" altLang="en-US" sz="1205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9943"/>
                          </a:solidFill>
                          <a:effectLst/>
                          <a:uLnTx/>
                          <a:uFillTx/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午後</a:t>
                      </a:r>
                      <a:endParaRPr kumimoji="1" lang="en-US" altLang="zh-CN" sz="1205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9943"/>
                        </a:solidFill>
                        <a:effectLst/>
                        <a:uLnTx/>
                        <a:uFillTx/>
                        <a:latin typeface="MS PGothic" pitchFamily="34" charset="-128"/>
                        <a:ea typeface="MS PGothic" pitchFamily="34" charset="-128"/>
                        <a:cs typeface="+mn-cs"/>
                      </a:endParaRPr>
                    </a:p>
                    <a:p>
                      <a:pPr marL="0" marR="0" lvl="0" indent="0" algn="ctr" defTabSz="777514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1" lang="zh-CN" altLang="en-US" sz="85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9943"/>
                          </a:solidFill>
                          <a:effectLst/>
                          <a:uLnTx/>
                          <a:uFillTx/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（</a:t>
                      </a:r>
                      <a:r>
                        <a:rPr kumimoji="1" lang="en-US" altLang="zh-CN" sz="85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9943"/>
                          </a:solidFill>
                          <a:effectLst/>
                          <a:uLnTx/>
                          <a:uFillTx/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15</a:t>
                      </a:r>
                      <a:r>
                        <a:rPr kumimoji="1" lang="zh-CN" altLang="en-US" sz="85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9943"/>
                          </a:solidFill>
                          <a:effectLst/>
                          <a:uLnTx/>
                          <a:uFillTx/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時</a:t>
                      </a:r>
                      <a:r>
                        <a:rPr kumimoji="1" lang="en-US" altLang="zh-CN" sz="85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9943"/>
                          </a:solidFill>
                          <a:effectLst/>
                          <a:uLnTx/>
                          <a:uFillTx/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〜18</a:t>
                      </a:r>
                      <a:r>
                        <a:rPr kumimoji="1" lang="zh-CN" altLang="en-US" sz="85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009943"/>
                          </a:solidFill>
                          <a:effectLst/>
                          <a:uLnTx/>
                          <a:uFillTx/>
                          <a:latin typeface="MS PGothic" pitchFamily="34" charset="-128"/>
                          <a:ea typeface="MS PGothic" pitchFamily="34" charset="-128"/>
                          <a:cs typeface="+mn-cs"/>
                        </a:rPr>
                        <a:t>時）</a:t>
                      </a:r>
                      <a:endParaRPr lang="zh-CN" altLang="en-US" sz="1205" dirty="0">
                        <a:solidFill>
                          <a:srgbClr val="009943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en-US" altLang="ja-JP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×</a:t>
                      </a:r>
                      <a:endParaRPr lang="zh-CN" altLang="en-US" sz="1910" dirty="0">
                        <a:solidFill>
                          <a:srgbClr val="009943"/>
                        </a:solidFill>
                        <a:latin typeface="MS PGothic" pitchFamily="34" charset="-128"/>
                        <a:ea typeface="MS PGothic" pitchFamily="34" charset="-128"/>
                      </a:endParaRP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r>
                        <a:rPr lang="zh-CN" altLang="en-US" sz="1910" dirty="0">
                          <a:solidFill>
                            <a:srgbClr val="009943"/>
                          </a:solidFill>
                          <a:latin typeface="MS PGothic" pitchFamily="34" charset="-128"/>
                          <a:ea typeface="MS PGothic" pitchFamily="34" charset="-128"/>
                        </a:rPr>
                        <a:t>●</a:t>
                      </a:r>
                    </a:p>
                  </a:txBody>
                  <a:tcPr>
                    <a:lnL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9943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</a:tbl>
          </a:graphicData>
        </a:graphic>
      </p:graphicFrame>
      <p:sp>
        <p:nvSpPr>
          <p:cNvPr id="11" name="TextBox 10"/>
          <p:cNvSpPr txBox="1"/>
          <p:nvPr/>
        </p:nvSpPr>
        <p:spPr>
          <a:xfrm>
            <a:off x="876300" y="428625"/>
            <a:ext cx="6200775" cy="112710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6724" dirty="0">
                <a:solidFill>
                  <a:srgbClr val="006431"/>
                </a:solidFill>
                <a:latin typeface="HGPSoeiKakugothicUB" pitchFamily="50" charset="-128"/>
                <a:ea typeface="HGPSoeiKakugothicUB" pitchFamily="50" charset="-128"/>
              </a:rPr>
              <a:t>アスクル整骨院</a:t>
            </a:r>
            <a:endParaRPr lang="zh-CN" altLang="en-US" sz="6724" dirty="0">
              <a:solidFill>
                <a:srgbClr val="006431"/>
              </a:solidFill>
              <a:latin typeface="HGPSoeiKakugothicUB" pitchFamily="50" charset="-128"/>
              <a:ea typeface="HGPSoeiKakugothicUB" pitchFamily="50" charset="-128"/>
            </a:endParaRPr>
          </a:p>
        </p:txBody>
      </p:sp>
      <p:pic>
        <p:nvPicPr>
          <p:cNvPr id="1031" name="Picture 7" descr="D:\Documents and Settings\Sushine_xiejinfen\Desktop\999.png"/>
          <p:cNvPicPr>
            <a:picLocks noChangeAspect="1" noChangeArrowheads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10318" y="1555728"/>
            <a:ext cx="3569794" cy="1800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2" name="TextBox 11"/>
          <p:cNvSpPr txBox="1"/>
          <p:nvPr/>
        </p:nvSpPr>
        <p:spPr>
          <a:xfrm>
            <a:off x="314325" y="1952625"/>
            <a:ext cx="3390900" cy="140807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sz="8550" dirty="0">
                <a:solidFill>
                  <a:srgbClr val="036EB8"/>
                </a:solidFill>
                <a:latin typeface="HGPSoeiKakugothicUB" pitchFamily="50" charset="-128"/>
                <a:ea typeface="HGPSoeiKakugothicUB" pitchFamily="50" charset="-128"/>
              </a:rPr>
              <a:t>9</a:t>
            </a:r>
            <a:r>
              <a:rPr lang="zh-CN" altLang="en-US" sz="5540" dirty="0">
                <a:solidFill>
                  <a:srgbClr val="036EB8"/>
                </a:solidFill>
                <a:latin typeface="HGPSoeiKakugothicUB" pitchFamily="50" charset="-128"/>
                <a:ea typeface="HGPSoeiKakugothicUB" pitchFamily="50" charset="-128"/>
              </a:rPr>
              <a:t>月</a:t>
            </a:r>
            <a:r>
              <a:rPr lang="zh-CN" altLang="en-US" sz="8550" dirty="0">
                <a:solidFill>
                  <a:srgbClr val="036EB8"/>
                </a:solidFill>
                <a:latin typeface="HGPSoeiKakugothicUB" pitchFamily="50" charset="-128"/>
                <a:ea typeface="HGPSoeiKakugothicUB" pitchFamily="50" charset="-128"/>
              </a:rPr>
              <a:t>１</a:t>
            </a:r>
            <a:r>
              <a:rPr lang="zh-CN" altLang="en-US" sz="5540" dirty="0">
                <a:solidFill>
                  <a:srgbClr val="036EB8"/>
                </a:solidFill>
                <a:latin typeface="HGPSoeiKakugothicUB" pitchFamily="50" charset="-128"/>
                <a:ea typeface="HGPSoeiKakugothicUB" pitchFamily="50" charset="-128"/>
              </a:rPr>
              <a:t>日</a:t>
            </a:r>
          </a:p>
        </p:txBody>
      </p:sp>
      <p:sp>
        <p:nvSpPr>
          <p:cNvPr id="15" name="TextBox 14"/>
          <p:cNvSpPr txBox="1"/>
          <p:nvPr/>
        </p:nvSpPr>
        <p:spPr>
          <a:xfrm>
            <a:off x="5000625" y="4787688"/>
            <a:ext cx="2276475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アスクル整骨院では、</a:t>
            </a:r>
          </a:p>
          <a:p>
            <a:pPr algn="ctr"/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患者さまの健康的な生活を</a:t>
            </a:r>
          </a:p>
          <a:p>
            <a:pPr algn="ctr"/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サポートすることを目指し、</a:t>
            </a:r>
          </a:p>
          <a:p>
            <a:pPr algn="ctr"/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スタッフ一同</a:t>
            </a:r>
          </a:p>
          <a:p>
            <a:pPr algn="ctr"/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「ていねいに、誠実に」</a:t>
            </a:r>
          </a:p>
          <a:p>
            <a:pPr algn="ctr"/>
            <a:r>
              <a:rPr lang="ja-JP" altLang="en-US" sz="120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を第一にしています。</a:t>
            </a:r>
            <a:endParaRPr lang="zh-CN" altLang="en-US" sz="120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1" name="正方形/長方形 67"/>
          <p:cNvSpPr/>
          <p:nvPr/>
        </p:nvSpPr>
        <p:spPr>
          <a:xfrm>
            <a:off x="4986862" y="9265701"/>
            <a:ext cx="2304000" cy="1260000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MS PGothic" pitchFamily="34" charset="-128"/>
                <a:ea typeface="MS PGothic" pitchFamily="34" charset="-128"/>
                <a:cs typeface="メイリオ" panose="020B0604030504040204" pitchFamily="50" charset="-128"/>
              </a:rPr>
              <a:t>地図入る</a:t>
            </a:r>
          </a:p>
        </p:txBody>
      </p:sp>
      <p:sp>
        <p:nvSpPr>
          <p:cNvPr id="16" name="TextBox 15"/>
          <p:cNvSpPr txBox="1"/>
          <p:nvPr/>
        </p:nvSpPr>
        <p:spPr>
          <a:xfrm>
            <a:off x="4924426" y="10544175"/>
            <a:ext cx="2476500" cy="27699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CN" altLang="en-US" sz="1200" dirty="0">
                <a:latin typeface="MS PGothic" pitchFamily="34" charset="-128"/>
                <a:ea typeface="MS PGothic" pitchFamily="34" charset="-128"/>
              </a:rPr>
              <a:t>○○○○○○○○○○○○○○○</a:t>
            </a:r>
          </a:p>
        </p:txBody>
      </p:sp>
      <p:sp>
        <p:nvSpPr>
          <p:cNvPr id="17" name="TextBox 16"/>
          <p:cNvSpPr txBox="1"/>
          <p:nvPr/>
        </p:nvSpPr>
        <p:spPr>
          <a:xfrm>
            <a:off x="314324" y="9182100"/>
            <a:ext cx="4219575" cy="37901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zh-TW" altLang="en-US" sz="1863" dirty="0">
                <a:latin typeface="MS PGothic" pitchFamily="34" charset="-128"/>
                <a:ea typeface="MS PGothic" pitchFamily="34" charset="-128"/>
              </a:rPr>
              <a:t>〒</a:t>
            </a:r>
            <a:r>
              <a:rPr lang="en-US" altLang="zh-TW" sz="1863" dirty="0">
                <a:latin typeface="MS PGothic" pitchFamily="34" charset="-128"/>
                <a:ea typeface="MS PGothic" pitchFamily="34" charset="-128"/>
              </a:rPr>
              <a:t>135-0061</a:t>
            </a:r>
            <a:r>
              <a:rPr lang="zh-TW" altLang="en-US" sz="1863" dirty="0">
                <a:latin typeface="MS PGothic" pitchFamily="34" charset="-128"/>
                <a:ea typeface="MS PGothic" pitchFamily="34" charset="-128"/>
              </a:rPr>
              <a:t>　東京都江東区豊洲</a:t>
            </a:r>
            <a:r>
              <a:rPr lang="en-US" altLang="zh-TW" sz="1863" dirty="0">
                <a:latin typeface="MS PGothic" pitchFamily="34" charset="-128"/>
                <a:ea typeface="MS PGothic" pitchFamily="34" charset="-128"/>
              </a:rPr>
              <a:t>3-2-3</a:t>
            </a:r>
            <a:endParaRPr lang="zh-CN" altLang="en-US" sz="1863" dirty="0">
              <a:latin typeface="MS PGothic" pitchFamily="34" charset="-128"/>
              <a:ea typeface="MS PGothic" pitchFamily="34" charset="-128"/>
            </a:endParaRPr>
          </a:p>
        </p:txBody>
      </p:sp>
      <p:pic>
        <p:nvPicPr>
          <p:cNvPr id="18" name="Picture 8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4176" y="9561115"/>
            <a:ext cx="738687" cy="345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pic>
        <p:nvPicPr>
          <p:cNvPr id="62" name="Picture 8"/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4176" y="10018315"/>
            <a:ext cx="738687" cy="3456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19" name="TextBox 18"/>
          <p:cNvSpPr txBox="1"/>
          <p:nvPr/>
        </p:nvSpPr>
        <p:spPr>
          <a:xfrm>
            <a:off x="384176" y="9563100"/>
            <a:ext cx="738687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zh-CN" altLang="en-US" sz="165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休診</a:t>
            </a:r>
          </a:p>
        </p:txBody>
      </p:sp>
      <p:sp>
        <p:nvSpPr>
          <p:cNvPr id="63" name="TextBox 62"/>
          <p:cNvSpPr txBox="1"/>
          <p:nvPr/>
        </p:nvSpPr>
        <p:spPr>
          <a:xfrm>
            <a:off x="384176" y="10005218"/>
            <a:ext cx="738687" cy="34624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zh-CN" sz="1650" dirty="0">
                <a:solidFill>
                  <a:schemeClr val="bg1"/>
                </a:solidFill>
                <a:latin typeface="MS PGothic" pitchFamily="34" charset="-128"/>
                <a:ea typeface="MS PGothic" pitchFamily="34" charset="-128"/>
              </a:rPr>
              <a:t>TEL</a:t>
            </a:r>
            <a:endParaRPr lang="zh-CN" altLang="en-US" sz="1650" dirty="0">
              <a:solidFill>
                <a:schemeClr val="bg1"/>
              </a:solidFill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64" name="TextBox 63"/>
          <p:cNvSpPr txBox="1"/>
          <p:nvPr/>
        </p:nvSpPr>
        <p:spPr>
          <a:xfrm>
            <a:off x="1104900" y="9465716"/>
            <a:ext cx="2962276" cy="5293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ja-JP" altLang="en-US" sz="2840" dirty="0">
                <a:latin typeface="HGPSoeiKakugothicUB" pitchFamily="50" charset="-128"/>
                <a:ea typeface="HGPSoeiKakugothicUB" pitchFamily="50" charset="-128"/>
              </a:rPr>
              <a:t>日曜</a:t>
            </a:r>
            <a:r>
              <a:rPr lang="en-US" altLang="ja-JP" sz="2840" dirty="0">
                <a:latin typeface="HGPSoeiKakugothicUB" pitchFamily="50" charset="-128"/>
                <a:ea typeface="HGPSoeiKakugothicUB" pitchFamily="50" charset="-128"/>
              </a:rPr>
              <a:t>/</a:t>
            </a:r>
            <a:r>
              <a:rPr lang="ja-JP" altLang="en-US" sz="2840" dirty="0">
                <a:latin typeface="HGPSoeiKakugothicUB" pitchFamily="50" charset="-128"/>
                <a:ea typeface="HGPSoeiKakugothicUB" pitchFamily="50" charset="-128"/>
              </a:rPr>
              <a:t>木・土午後</a:t>
            </a:r>
            <a:endParaRPr lang="zh-CN" altLang="en-US" sz="284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65" name="TextBox 64"/>
          <p:cNvSpPr txBox="1"/>
          <p:nvPr/>
        </p:nvSpPr>
        <p:spPr>
          <a:xfrm>
            <a:off x="1104900" y="9876060"/>
            <a:ext cx="3330622" cy="58015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ja-JP" sz="3170" dirty="0">
                <a:latin typeface="HGPSoeiKakugothicUB" pitchFamily="50" charset="-128"/>
                <a:ea typeface="HGPSoeiKakugothicUB" pitchFamily="50" charset="-128"/>
              </a:rPr>
              <a:t>03-1234-1111</a:t>
            </a:r>
            <a:endParaRPr lang="zh-CN" altLang="en-US" sz="3170" dirty="0">
              <a:latin typeface="HGPSoeiKakugothicUB" pitchFamily="50" charset="-128"/>
              <a:ea typeface="HGPSoeiKakugothicUB" pitchFamily="50" charset="-128"/>
            </a:endParaRPr>
          </a:p>
        </p:txBody>
      </p:sp>
      <p:sp>
        <p:nvSpPr>
          <p:cNvPr id="66" name="TextBox 65"/>
          <p:cNvSpPr txBox="1"/>
          <p:nvPr/>
        </p:nvSpPr>
        <p:spPr>
          <a:xfrm>
            <a:off x="314324" y="10361066"/>
            <a:ext cx="4219575" cy="50013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TW" sz="2650" dirty="0">
                <a:latin typeface="MS PGothic" pitchFamily="34" charset="-128"/>
                <a:ea typeface="MS PGothic" pitchFamily="34" charset="-128"/>
              </a:rPr>
              <a:t>http://www.askult.com/</a:t>
            </a:r>
            <a:endParaRPr lang="zh-CN" altLang="en-US" sz="2650" dirty="0">
              <a:latin typeface="MS PGothic" pitchFamily="34" charset="-128"/>
              <a:ea typeface="MS PGothic" pitchFamily="34" charset="-128"/>
            </a:endParaRPr>
          </a:p>
        </p:txBody>
      </p:sp>
      <p:sp>
        <p:nvSpPr>
          <p:cNvPr id="21" name="正方形/長方形 58"/>
          <p:cNvSpPr/>
          <p:nvPr/>
        </p:nvSpPr>
        <p:spPr>
          <a:xfrm>
            <a:off x="399997" y="3861775"/>
            <a:ext cx="4021669" cy="2843824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2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20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20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4" name="正方形/長方形 58"/>
          <p:cNvSpPr/>
          <p:nvPr/>
        </p:nvSpPr>
        <p:spPr>
          <a:xfrm>
            <a:off x="314323" y="7057937"/>
            <a:ext cx="1800227" cy="1527551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5" name="正方形/長方形 58"/>
          <p:cNvSpPr/>
          <p:nvPr/>
        </p:nvSpPr>
        <p:spPr>
          <a:xfrm>
            <a:off x="2198836" y="7057937"/>
            <a:ext cx="1800227" cy="1527551"/>
          </a:xfrm>
          <a:prstGeom prst="rect">
            <a:avLst/>
          </a:prstGeom>
          <a:solidFill>
            <a:schemeClr val="accent5">
              <a:lumMod val="5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写真を</a:t>
            </a:r>
            <a:endParaRPr kumimoji="1" lang="en-US" altLang="ja-JP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  <a:p>
            <a:pPr algn="ctr"/>
            <a:r>
              <a:rPr lang="ja-JP" altLang="en-US" sz="1400" b="1" dirty="0"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入れてください</a:t>
            </a:r>
            <a:endParaRPr kumimoji="1" lang="ja-JP" altLang="en-US" sz="1400" b="1" dirty="0"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779290052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51</Template>
  <TotalTime>0</TotalTime>
  <Words>233</Words>
  <Application>Microsoft Office PowerPoint</Application>
  <PresentationFormat>ユーザー設定</PresentationFormat>
  <Paragraphs>65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7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0" baseType="lpstr">
      <vt:lpstr>HGPSoeiKakugothicUB</vt:lpstr>
      <vt:lpstr>ＭＳ Ｐゴシック</vt:lpstr>
      <vt:lpstr>ＭＳ Ｐゴシック</vt:lpstr>
      <vt:lpstr>メイリオ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2016-07-28T23:08:04Z</dcterms:created>
  <dcterms:modified xsi:type="dcterms:W3CDTF">2017-03-06T10:50:04Z</dcterms:modified>
</cp:coreProperties>
</file>

<file path=docProps/thumbnail.jpeg>
</file>