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6EB8"/>
    <a:srgbClr val="006431"/>
    <a:srgbClr val="009943"/>
    <a:srgbClr val="E50011"/>
    <a:srgbClr val="FFF000"/>
    <a:srgbClr val="5AB546"/>
    <a:srgbClr val="00A0E8"/>
    <a:srgbClr val="EE86A7"/>
    <a:srgbClr val="E95377"/>
    <a:srgbClr val="1A67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58" autoAdjust="0"/>
    <p:restoredTop sz="94660"/>
  </p:normalViewPr>
  <p:slideViewPr>
    <p:cSldViewPr snapToGrid="0">
      <p:cViewPr varScale="1">
        <p:scale>
          <a:sx n="50" d="100"/>
          <a:sy n="50" d="100"/>
        </p:scale>
        <p:origin x="2248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0" t="853" r="1095"/>
          <a:stretch/>
        </p:blipFill>
        <p:spPr bwMode="auto">
          <a:xfrm>
            <a:off x="11724" y="11723"/>
            <a:ext cx="7772400" cy="10898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592" y="4132051"/>
            <a:ext cx="2474520" cy="248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464158"/>
              </p:ext>
            </p:extLst>
          </p:nvPr>
        </p:nvGraphicFramePr>
        <p:xfrm>
          <a:off x="4143371" y="7206615"/>
          <a:ext cx="3390904" cy="1181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77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473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01739">
                <a:tc>
                  <a:txBody>
                    <a:bodyPr/>
                    <a:lstStyle/>
                    <a:p>
                      <a:r>
                        <a:rPr lang="zh-CN" altLang="en-US" sz="1205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診療時間</a:t>
                      </a:r>
                    </a:p>
                  </a:txBody>
                  <a:tcPr anchor="ctr"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月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火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水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木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金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土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60" dirty="0">
                          <a:solidFill>
                            <a:schemeClr val="bg1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日</a:t>
                      </a:r>
                    </a:p>
                  </a:txBody>
                  <a:tcPr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47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5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午前</a:t>
                      </a:r>
                      <a:endParaRPr lang="en-US" altLang="zh-CN" sz="1205" dirty="0">
                        <a:solidFill>
                          <a:srgbClr val="009943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  <a:p>
                      <a:pPr algn="ctr"/>
                      <a:r>
                        <a:rPr lang="zh-CN" altLang="en-US" sz="85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（</a:t>
                      </a:r>
                      <a:r>
                        <a:rPr lang="en-US" altLang="zh-CN" sz="85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9</a:t>
                      </a:r>
                      <a:r>
                        <a:rPr lang="zh-CN" altLang="en-US" sz="85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</a:t>
                      </a:r>
                      <a:r>
                        <a:rPr lang="en-US" altLang="zh-CN" sz="85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〜12</a:t>
                      </a:r>
                      <a:r>
                        <a:rPr lang="zh-CN" altLang="en-US" sz="85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時）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910" dirty="0">
                        <a:solidFill>
                          <a:srgbClr val="009943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54">
                <a:tc>
                  <a:txBody>
                    <a:bodyPr/>
                    <a:lstStyle/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CN" altLang="en-US" sz="1205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午後</a:t>
                      </a:r>
                      <a:endParaRPr kumimoji="1" lang="en-US" altLang="zh-CN" sz="1205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9943"/>
                        </a:solidFill>
                        <a:effectLst/>
                        <a:uLnTx/>
                        <a:uFillTx/>
                        <a:latin typeface="MS PGothic" pitchFamily="34" charset="-128"/>
                        <a:ea typeface="MS PGothic" pitchFamily="34" charset="-128"/>
                        <a:cs typeface="+mn-cs"/>
                      </a:endParaRPr>
                    </a:p>
                    <a:p>
                      <a:pPr marL="0" marR="0" lvl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zh-CN" altLang="en-US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（</a:t>
                      </a:r>
                      <a:r>
                        <a:rPr kumimoji="1" lang="en-US" altLang="zh-CN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15</a:t>
                      </a:r>
                      <a:r>
                        <a:rPr kumimoji="1" lang="zh-CN" altLang="en-US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時</a:t>
                      </a:r>
                      <a:r>
                        <a:rPr kumimoji="1" lang="en-US" altLang="zh-CN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〜18</a:t>
                      </a:r>
                      <a:r>
                        <a:rPr kumimoji="1" lang="zh-CN" altLang="en-US" sz="8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9943"/>
                          </a:solidFill>
                          <a:effectLst/>
                          <a:uLnTx/>
                          <a:uFillTx/>
                          <a:latin typeface="MS PGothic" pitchFamily="34" charset="-128"/>
                          <a:ea typeface="MS PGothic" pitchFamily="34" charset="-128"/>
                          <a:cs typeface="+mn-cs"/>
                        </a:rPr>
                        <a:t>時）</a:t>
                      </a:r>
                      <a:endParaRPr lang="zh-CN" altLang="en-US" sz="1205" dirty="0">
                        <a:solidFill>
                          <a:srgbClr val="009943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×</a:t>
                      </a:r>
                      <a:endParaRPr lang="zh-CN" altLang="en-US" sz="1910" dirty="0">
                        <a:solidFill>
                          <a:srgbClr val="009943"/>
                        </a:solidFill>
                        <a:latin typeface="MS PGothic" pitchFamily="34" charset="-128"/>
                        <a:ea typeface="MS PGothic" pitchFamily="34" charset="-128"/>
                      </a:endParaRP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910" dirty="0">
                          <a:solidFill>
                            <a:srgbClr val="009943"/>
                          </a:solidFill>
                          <a:latin typeface="MS PGothic" pitchFamily="34" charset="-128"/>
                          <a:ea typeface="MS PGothic" pitchFamily="34" charset="-128"/>
                        </a:rPr>
                        <a:t>●</a:t>
                      </a:r>
                    </a:p>
                  </a:txBody>
                  <a:tcPr>
                    <a:lnL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4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876300" y="428625"/>
            <a:ext cx="6200775" cy="1127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724" dirty="0">
                <a:solidFill>
                  <a:srgbClr val="006431"/>
                </a:solidFill>
                <a:latin typeface="HGPSoeiKakugothicUB" pitchFamily="50" charset="-128"/>
                <a:ea typeface="HGPSoeiKakugothicUB" pitchFamily="50" charset="-128"/>
              </a:rPr>
              <a:t>アスクル整骨院</a:t>
            </a:r>
            <a:endParaRPr lang="zh-CN" altLang="en-US" sz="6724" dirty="0">
              <a:solidFill>
                <a:srgbClr val="00643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1" name="Picture 7" descr="D:\Documents and Settings\Sushine_xiejinfen\Desktop\99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318" y="1555728"/>
            <a:ext cx="3569794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4325" y="1952625"/>
            <a:ext cx="3390900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550" dirty="0">
                <a:solidFill>
                  <a:srgbClr val="036EB8"/>
                </a:solidFill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CN" altLang="en-US" sz="5540" dirty="0">
                <a:solidFill>
                  <a:srgbClr val="036EB8"/>
                </a:solidFill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zh-CN" altLang="en-US" sz="8550" dirty="0">
                <a:solidFill>
                  <a:srgbClr val="036EB8"/>
                </a:solidFill>
                <a:latin typeface="HGPSoeiKakugothicUB" pitchFamily="50" charset="-128"/>
                <a:ea typeface="HGPSoeiKakugothicUB" pitchFamily="50" charset="-128"/>
              </a:rPr>
              <a:t>１</a:t>
            </a:r>
            <a:r>
              <a:rPr lang="zh-CN" altLang="en-US" sz="5540" dirty="0">
                <a:solidFill>
                  <a:srgbClr val="036EB8"/>
                </a:solidFill>
                <a:latin typeface="HGPSoeiKakugothicUB" pitchFamily="50" charset="-128"/>
                <a:ea typeface="HGPSoeiKakugothicUB" pitchFamily="50" charset="-128"/>
              </a:rPr>
              <a:t>日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00625" y="4787688"/>
            <a:ext cx="2276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アスクル整骨院では、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患者さまの健康的な生活を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サポートすることを目指し、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スタッフ一同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「ていねいに、誠実に」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を第一にしています。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1" name="正方形/長方形 67"/>
          <p:cNvSpPr/>
          <p:nvPr/>
        </p:nvSpPr>
        <p:spPr>
          <a:xfrm>
            <a:off x="4986862" y="9265701"/>
            <a:ext cx="2304000" cy="1260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24426" y="10544175"/>
            <a:ext cx="2476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latin typeface="MS PGothic" pitchFamily="34" charset="-128"/>
                <a:ea typeface="MS PGothic" pitchFamily="34" charset="-128"/>
              </a:rPr>
              <a:t>○○○○○○○○○○○○○○○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4324" y="9182100"/>
            <a:ext cx="4219575" cy="379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863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863" dirty="0">
                <a:latin typeface="MS PGothic" pitchFamily="34" charset="-128"/>
                <a:ea typeface="MS PGothic" pitchFamily="34" charset="-128"/>
              </a:rPr>
              <a:t>135-0061</a:t>
            </a:r>
            <a:r>
              <a:rPr lang="zh-TW" altLang="en-US" sz="1863" dirty="0">
                <a:latin typeface="MS PGothic" pitchFamily="34" charset="-128"/>
                <a:ea typeface="MS PGothic" pitchFamily="34" charset="-128"/>
              </a:rPr>
              <a:t>　東京都江東区豊洲</a:t>
            </a:r>
            <a:r>
              <a:rPr lang="en-US" altLang="zh-TW" sz="1863" dirty="0"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863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6" y="9561115"/>
            <a:ext cx="738687" cy="34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6" y="10018315"/>
            <a:ext cx="738687" cy="34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84176" y="9563100"/>
            <a:ext cx="73868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休診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84176" y="10005218"/>
            <a:ext cx="73868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16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04900" y="9465716"/>
            <a:ext cx="2962276" cy="52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40" dirty="0">
                <a:latin typeface="HGPSoeiKakugothicUB" pitchFamily="50" charset="-128"/>
                <a:ea typeface="HGPSoeiKakugothicUB" pitchFamily="50" charset="-128"/>
              </a:rPr>
              <a:t>日曜</a:t>
            </a:r>
            <a:r>
              <a:rPr lang="en-US" altLang="ja-JP" sz="2840" dirty="0">
                <a:latin typeface="HGPSoeiKakugothicUB" pitchFamily="50" charset="-128"/>
                <a:ea typeface="HGPSoeiKakugothicUB" pitchFamily="50" charset="-128"/>
              </a:rPr>
              <a:t>/</a:t>
            </a:r>
            <a:r>
              <a:rPr lang="ja-JP" altLang="en-US" sz="2840" dirty="0">
                <a:latin typeface="HGPSoeiKakugothicUB" pitchFamily="50" charset="-128"/>
                <a:ea typeface="HGPSoeiKakugothicUB" pitchFamily="50" charset="-128"/>
              </a:rPr>
              <a:t>木・土午後</a:t>
            </a:r>
            <a:endParaRPr lang="zh-CN" altLang="en-US" sz="284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104900" y="9876060"/>
            <a:ext cx="3330622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170" dirty="0"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317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4324" y="10361066"/>
            <a:ext cx="4219575" cy="500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65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265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正方形/長方形 58"/>
          <p:cNvSpPr/>
          <p:nvPr/>
        </p:nvSpPr>
        <p:spPr>
          <a:xfrm>
            <a:off x="399997" y="3861775"/>
            <a:ext cx="4021669" cy="284382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正方形/長方形 58"/>
          <p:cNvSpPr/>
          <p:nvPr/>
        </p:nvSpPr>
        <p:spPr>
          <a:xfrm>
            <a:off x="314323" y="7057937"/>
            <a:ext cx="1800227" cy="152755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正方形/長方形 58"/>
          <p:cNvSpPr/>
          <p:nvPr/>
        </p:nvSpPr>
        <p:spPr>
          <a:xfrm>
            <a:off x="2198836" y="7057937"/>
            <a:ext cx="1800227" cy="152755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233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2016-07-28T23:08:04Z</dcterms:created>
  <dcterms:modified xsi:type="dcterms:W3CDTF">2017-03-06T10:50:04Z</dcterms:modified>
</cp:coreProperties>
</file>