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944"/>
    <a:srgbClr val="FFFF00"/>
    <a:srgbClr val="910000"/>
    <a:srgbClr val="E60012"/>
    <a:srgbClr val="6A3906"/>
    <a:srgbClr val="C4A3BF"/>
    <a:srgbClr val="0068B7"/>
    <a:srgbClr val="006812"/>
    <a:srgbClr val="595757"/>
    <a:srgbClr val="00529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589" autoAdjust="0"/>
    <p:restoredTop sz="94660"/>
  </p:normalViewPr>
  <p:slideViewPr>
    <p:cSldViewPr snapToGrid="0">
      <p:cViewPr varScale="1">
        <p:scale>
          <a:sx n="87" d="100"/>
          <a:sy n="87" d="100"/>
        </p:scale>
        <p:origin x="-2424" y="-1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2018/07/04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image" Target="../media/image1.png"/><Relationship Id="rId3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0508" y="14437"/>
            <a:ext cx="7812000" cy="10956556"/>
          </a:xfrm>
          <a:prstGeom prst="rect">
            <a:avLst/>
          </a:prstGeom>
        </p:spPr>
      </p:pic>
      <p:sp>
        <p:nvSpPr>
          <p:cNvPr id="14" name="TextBox 13"/>
          <p:cNvSpPr txBox="1"/>
          <p:nvPr/>
        </p:nvSpPr>
        <p:spPr>
          <a:xfrm>
            <a:off x="450434" y="2312701"/>
            <a:ext cx="7073157" cy="25776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0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2017.7.1 START!</a:t>
            </a:r>
          </a:p>
          <a:p>
            <a:pPr algn="ctr">
              <a:lnSpc>
                <a:spcPct val="90000"/>
              </a:lnSpc>
            </a:pPr>
            <a:r>
              <a:rPr lang="en-US" sz="135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SUMMER</a:t>
            </a:r>
          </a:p>
        </p:txBody>
      </p:sp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4598" y="4772557"/>
            <a:ext cx="6944829" cy="30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7" name="TextBox 16"/>
          <p:cNvSpPr txBox="1"/>
          <p:nvPr/>
        </p:nvSpPr>
        <p:spPr>
          <a:xfrm>
            <a:off x="675413" y="8122137"/>
            <a:ext cx="6623198" cy="5616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BOUTIQUE ASKUL</a:t>
            </a:r>
            <a:r>
              <a:rPr lang="ja-JP" altLang="fr-FR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　</a:t>
            </a: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TEL : 03-1234-1111  FAX : 03-1234-1112</a:t>
            </a:r>
          </a:p>
          <a:p>
            <a:pPr algn="ctr">
              <a:spcBef>
                <a:spcPts val="300"/>
              </a:spcBef>
            </a:pP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〒135-0061</a:t>
            </a:r>
            <a:r>
              <a:rPr lang="ja-JP" altLang="fr-FR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東京都江東区豊洲</a:t>
            </a: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3-2-3</a:t>
            </a:r>
            <a:r>
              <a:rPr lang="ja-JP" altLang="fr-FR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　</a:t>
            </a: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http://www.askult.com/</a:t>
            </a:r>
            <a:endParaRPr lang="en-US" altLang="ja-JP" sz="14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114</Words>
  <Application>Microsoft Macintosh PowerPoint</Application>
  <PresentationFormat>ユーザー設定</PresentationFormat>
  <Paragraphs>21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2016-07-27T00:29:46Z</dcterms:created>
  <dcterms:modified xsi:type="dcterms:W3CDTF">2018-07-04T03:27:06Z</dcterms:modified>
</cp:coreProperties>
</file>

<file path=docProps/thumbnail.jpeg>
</file>