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009944"/>
    <a:srgbClr val="FFFF00"/>
    <a:srgbClr val="910000"/>
    <a:srgbClr val="6A3906"/>
    <a:srgbClr val="C4A3BF"/>
    <a:srgbClr val="0068B7"/>
    <a:srgbClr val="006812"/>
    <a:srgbClr val="595757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7776000" cy="10910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078" y="1341438"/>
            <a:ext cx="7920001" cy="79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65893" y="9606552"/>
            <a:ext cx="662319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BOUTIQUE ASKUL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　</a:t>
            </a:r>
          </a:p>
          <a:p>
            <a:pPr algn="ctr">
              <a:spcBef>
                <a:spcPts val="300"/>
              </a:spcBef>
            </a:pP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TEL : 03-1234-1111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　</a:t>
            </a: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FAX : 03-1234-1112</a:t>
            </a:r>
          </a:p>
          <a:p>
            <a:pPr algn="ctr">
              <a:spcBef>
                <a:spcPts val="300"/>
              </a:spcBef>
            </a:pP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〒135-0061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東京都江東区豊洲</a:t>
            </a: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3-2-3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　</a:t>
            </a: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http://www.askult.com/</a:t>
            </a:r>
            <a:endParaRPr lang="en-US" altLang="ja-JP" sz="1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25" y="3079750"/>
            <a:ext cx="5753184" cy="44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346075" y="395288"/>
            <a:ext cx="2412000" cy="2412000"/>
          </a:xfrm>
          <a:prstGeom prst="ellipse">
            <a:avLst/>
          </a:prstGeom>
          <a:solidFill>
            <a:srgbClr val="E6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46075" y="1001123"/>
            <a:ext cx="241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  <a:cs typeface="Arial" pitchFamily="34" charset="0"/>
              </a:rPr>
              <a:t>2017.7.1</a:t>
            </a:r>
          </a:p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  <a:cs typeface="Arial" pitchFamily="34" charset="0"/>
              </a:rPr>
              <a:t>START!</a:t>
            </a:r>
            <a:endParaRPr lang="zh-CN" altLang="en-US" sz="3600" b="1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113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2016-07-27T00:30:18Z</dcterms:created>
  <dcterms:modified xsi:type="dcterms:W3CDTF">2017-03-06T10:52:23Z</dcterms:modified>
</cp:coreProperties>
</file>