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0012"/>
    <a:srgbClr val="009944"/>
    <a:srgbClr val="FFFF00"/>
    <a:srgbClr val="910000"/>
    <a:srgbClr val="6A3906"/>
    <a:srgbClr val="C4A3BF"/>
    <a:srgbClr val="0068B7"/>
    <a:srgbClr val="006812"/>
    <a:srgbClr val="595757"/>
    <a:srgbClr val="00529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589" autoAdjust="0"/>
    <p:restoredTop sz="94660"/>
  </p:normalViewPr>
  <p:slideViewPr>
    <p:cSldViewPr snapToGrid="0">
      <p:cViewPr varScale="1">
        <p:scale>
          <a:sx n="50" d="100"/>
          <a:sy n="50" d="100"/>
        </p:scale>
        <p:origin x="2032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" y="0"/>
            <a:ext cx="7776000" cy="1091033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83078" y="1341438"/>
            <a:ext cx="7920001" cy="792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7" name="TextBox 16"/>
          <p:cNvSpPr txBox="1"/>
          <p:nvPr/>
        </p:nvSpPr>
        <p:spPr>
          <a:xfrm>
            <a:off x="565893" y="9606552"/>
            <a:ext cx="6623198" cy="8156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300"/>
              </a:spcBef>
            </a:pP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BOUTIQUE ASKUL</a:t>
            </a:r>
            <a:r>
              <a:rPr lang="ja-JP" altLang="fr-FR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　</a:t>
            </a:r>
          </a:p>
          <a:p>
            <a:pPr algn="ctr">
              <a:spcBef>
                <a:spcPts val="300"/>
              </a:spcBef>
            </a:pP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TEL : 03-1234-1111</a:t>
            </a:r>
            <a:r>
              <a:rPr lang="ja-JP" altLang="fr-FR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　</a:t>
            </a: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FAX : 03-1234-1112</a:t>
            </a:r>
          </a:p>
          <a:p>
            <a:pPr algn="ctr">
              <a:spcBef>
                <a:spcPts val="300"/>
              </a:spcBef>
            </a:pP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〒135-0061</a:t>
            </a:r>
            <a:r>
              <a:rPr lang="ja-JP" altLang="fr-FR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東京都江東区豊洲</a:t>
            </a: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3-2-3</a:t>
            </a:r>
            <a:r>
              <a:rPr lang="ja-JP" altLang="fr-FR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　</a:t>
            </a:r>
            <a:r>
              <a:rPr lang="fr-FR" altLang="ja-JP" sz="140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http://www.askult.com/</a:t>
            </a:r>
            <a:endParaRPr lang="en-US" altLang="ja-JP" sz="140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2325" y="3079750"/>
            <a:ext cx="5753184" cy="446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" name="Oval 9"/>
          <p:cNvSpPr/>
          <p:nvPr/>
        </p:nvSpPr>
        <p:spPr>
          <a:xfrm>
            <a:off x="346075" y="395288"/>
            <a:ext cx="2412000" cy="2412000"/>
          </a:xfrm>
          <a:prstGeom prst="ellipse">
            <a:avLst/>
          </a:prstGeom>
          <a:solidFill>
            <a:srgbClr val="E6001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TextBox 10"/>
          <p:cNvSpPr txBox="1"/>
          <p:nvPr/>
        </p:nvSpPr>
        <p:spPr>
          <a:xfrm>
            <a:off x="346075" y="1001123"/>
            <a:ext cx="2412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3600" b="1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  <a:cs typeface="Arial" pitchFamily="34" charset="0"/>
              </a:rPr>
              <a:t>2017.7.1</a:t>
            </a:r>
          </a:p>
          <a:p>
            <a:pPr algn="ctr"/>
            <a:r>
              <a:rPr lang="en-US" altLang="zh-CN" sz="3600" b="1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  <a:cs typeface="Arial" pitchFamily="34" charset="0"/>
              </a:rPr>
              <a:t>START!</a:t>
            </a:r>
            <a:endParaRPr lang="zh-CN" altLang="en-US" sz="3600" b="1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113</Words>
  <Application>Microsoft Office PowerPoint</Application>
  <PresentationFormat>ユーザー設定</PresentationFormat>
  <Paragraphs>22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2016-07-27T00:30:18Z</dcterms:created>
  <dcterms:modified xsi:type="dcterms:W3CDTF">2017-03-06T10:52:23Z</dcterms:modified>
</cp:coreProperties>
</file>

<file path=docProps/thumbnail.jpeg>
</file>