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3906"/>
    <a:srgbClr val="009944"/>
    <a:srgbClr val="FFFF00"/>
    <a:srgbClr val="910000"/>
    <a:srgbClr val="E60012"/>
    <a:srgbClr val="C4A3BF"/>
    <a:srgbClr val="0068B7"/>
    <a:srgbClr val="006812"/>
    <a:srgbClr val="595757"/>
    <a:srgbClr val="0052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62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48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65"/>
          <a:stretch/>
        </p:blipFill>
        <p:spPr>
          <a:xfrm>
            <a:off x="-1" y="-1"/>
            <a:ext cx="7775575" cy="1091629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59395" y="9748068"/>
            <a:ext cx="3779064" cy="742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fr-FR" sz="264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（</a:t>
            </a:r>
            <a:r>
              <a:rPr lang="fr-FR" altLang="ja-JP" sz="264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TEL</a:t>
            </a:r>
            <a:r>
              <a:rPr lang="ja-JP" altLang="fr-FR" sz="264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）</a:t>
            </a:r>
            <a:r>
              <a:rPr lang="fr-FR" altLang="ja-JP" sz="264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03-1234-1111</a:t>
            </a:r>
          </a:p>
          <a:p>
            <a:pPr>
              <a:spcBef>
                <a:spcPts val="300"/>
              </a:spcBef>
            </a:pPr>
            <a:r>
              <a:rPr lang="zh-TW" altLang="en-US" sz="1336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（住所）〒</a:t>
            </a:r>
            <a:r>
              <a:rPr lang="en-US" altLang="zh-TW" sz="1336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336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336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en-US" altLang="ja-JP" sz="1336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244" y="439738"/>
            <a:ext cx="2972395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124075" y="427410"/>
            <a:ext cx="3476625" cy="579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166" dirty="0">
                <a:solidFill>
                  <a:srgbClr val="6A3906"/>
                </a:solidFill>
                <a:latin typeface="HGPSoeiKakugothicUB" pitchFamily="50" charset="-128"/>
                <a:ea typeface="HGPSoeiKakugothicUB" pitchFamily="50" charset="-128"/>
              </a:rPr>
              <a:t>アスクル整骨院</a:t>
            </a:r>
            <a:endParaRPr lang="en-US" altLang="ja-JP" sz="3166" dirty="0">
              <a:solidFill>
                <a:srgbClr val="6A3906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68" y="1219200"/>
            <a:ext cx="6945524" cy="15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218" y="3509963"/>
            <a:ext cx="2698444" cy="39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2910075"/>
            <a:ext cx="935999" cy="9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23018" y="3024634"/>
            <a:ext cx="89874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4" b="1" dirty="0">
                <a:latin typeface="MS PGothic" pitchFamily="34" charset="-128"/>
                <a:ea typeface="MS PGothic" pitchFamily="34" charset="-128"/>
              </a:rPr>
              <a:t>頭痛</a:t>
            </a:r>
          </a:p>
          <a:p>
            <a:pPr algn="ctr"/>
            <a:r>
              <a:rPr lang="ja-JP" altLang="en-US" sz="1304" b="1" dirty="0">
                <a:latin typeface="MS PGothic" pitchFamily="34" charset="-128"/>
                <a:ea typeface="MS PGothic" pitchFamily="34" charset="-128"/>
              </a:rPr>
              <a:t>不眠</a:t>
            </a:r>
          </a:p>
          <a:p>
            <a:pPr algn="ctr"/>
            <a:r>
              <a:rPr lang="ja-JP" altLang="en-US" sz="1304" b="1" dirty="0">
                <a:latin typeface="MS PGothic" pitchFamily="34" charset="-128"/>
                <a:ea typeface="MS PGothic" pitchFamily="34" charset="-128"/>
              </a:rPr>
              <a:t>目の疲れ</a:t>
            </a:r>
            <a:endParaRPr lang="en-US" altLang="ja-JP" sz="1304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659" y="3581648"/>
            <a:ext cx="935999" cy="9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753864" y="3696207"/>
            <a:ext cx="89874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4" b="1" dirty="0">
                <a:latin typeface="MS PGothic" pitchFamily="34" charset="-128"/>
                <a:ea typeface="MS PGothic" pitchFamily="34" charset="-128"/>
              </a:rPr>
              <a:t>四十肩</a:t>
            </a:r>
          </a:p>
          <a:p>
            <a:pPr algn="ctr"/>
            <a:r>
              <a:rPr lang="ja-JP" altLang="en-US" sz="1304" b="1" dirty="0">
                <a:latin typeface="MS PGothic" pitchFamily="34" charset="-128"/>
                <a:ea typeface="MS PGothic" pitchFamily="34" charset="-128"/>
              </a:rPr>
              <a:t>肩こり</a:t>
            </a:r>
          </a:p>
          <a:p>
            <a:pPr algn="ctr"/>
            <a:r>
              <a:rPr lang="ja-JP" altLang="en-US" sz="1304" b="1" dirty="0">
                <a:latin typeface="MS PGothic" pitchFamily="34" charset="-128"/>
                <a:ea typeface="MS PGothic" pitchFamily="34" charset="-128"/>
              </a:rPr>
              <a:t>しびれ</a:t>
            </a:r>
            <a:endParaRPr lang="en-US" altLang="ja-JP" sz="1304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22" y="5339297"/>
            <a:ext cx="935999" cy="9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47427" y="5511006"/>
            <a:ext cx="8987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4" b="1" dirty="0">
                <a:latin typeface="MS PGothic" pitchFamily="34" charset="-128"/>
                <a:ea typeface="MS PGothic" pitchFamily="34" charset="-128"/>
              </a:rPr>
              <a:t>胃痛</a:t>
            </a:r>
          </a:p>
          <a:p>
            <a:pPr algn="ctr"/>
            <a:r>
              <a:rPr lang="ja-JP" altLang="en-US" sz="1304" b="1" dirty="0">
                <a:latin typeface="MS PGothic" pitchFamily="34" charset="-128"/>
                <a:ea typeface="MS PGothic" pitchFamily="34" charset="-128"/>
              </a:rPr>
              <a:t>食欲不振</a:t>
            </a:r>
            <a:endParaRPr lang="en-US" altLang="ja-JP" sz="1304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510" y="5858211"/>
            <a:ext cx="935999" cy="9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239715" y="6068020"/>
            <a:ext cx="8987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4" b="1" dirty="0">
                <a:latin typeface="MS PGothic" pitchFamily="34" charset="-128"/>
                <a:ea typeface="MS PGothic" pitchFamily="34" charset="-128"/>
              </a:rPr>
              <a:t>腰痛</a:t>
            </a:r>
          </a:p>
          <a:p>
            <a:pPr algn="ctr"/>
            <a:r>
              <a:rPr lang="ja-JP" altLang="en-US" sz="1304" b="1" dirty="0">
                <a:latin typeface="MS PGothic" pitchFamily="34" charset="-128"/>
                <a:ea typeface="MS PGothic" pitchFamily="34" charset="-128"/>
              </a:rPr>
              <a:t>ぎっくり腰</a:t>
            </a:r>
            <a:endParaRPr lang="en-US" altLang="ja-JP" sz="1304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27" y="6605984"/>
            <a:ext cx="935999" cy="9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665632" y="6846273"/>
            <a:ext cx="8987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4" b="1" dirty="0">
                <a:latin typeface="MS PGothic" pitchFamily="34" charset="-128"/>
                <a:ea typeface="MS PGothic" pitchFamily="34" charset="-128"/>
              </a:rPr>
              <a:t>痛み</a:t>
            </a:r>
          </a:p>
          <a:p>
            <a:pPr algn="ctr"/>
            <a:r>
              <a:rPr lang="en-US" altLang="ja-JP" sz="1304" b="1" dirty="0">
                <a:latin typeface="MS PGothic" pitchFamily="34" charset="-128"/>
                <a:ea typeface="MS PGothic" pitchFamily="34" charset="-128"/>
              </a:rPr>
              <a:t>O</a:t>
            </a:r>
            <a:r>
              <a:rPr lang="ja-JP" altLang="en-US" sz="1304" b="1" dirty="0">
                <a:latin typeface="MS PGothic" pitchFamily="34" charset="-128"/>
                <a:ea typeface="MS PGothic" pitchFamily="34" charset="-128"/>
              </a:rPr>
              <a:t>脚</a:t>
            </a:r>
            <a:endParaRPr lang="en-US" altLang="ja-JP" sz="1304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1" y="4481963"/>
            <a:ext cx="2949675" cy="29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233" y="3128682"/>
            <a:ext cx="3080933" cy="11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4165009" y="3265041"/>
            <a:ext cx="2969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首・肩・腰の痛み、骨盤の歪み、</a:t>
            </a:r>
          </a:p>
          <a:p>
            <a:r>
              <a:rPr lang="ja-JP" altLang="en-US" sz="1600" b="1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スポーツ障害等御身体の悩みを</a:t>
            </a:r>
          </a:p>
          <a:p>
            <a:r>
              <a:rPr lang="ja-JP" altLang="en-US" sz="1600" b="1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解決いたします！</a:t>
            </a:r>
            <a:endParaRPr lang="en-US" altLang="ja-JP" sz="1600" b="1" dirty="0">
              <a:solidFill>
                <a:srgbClr val="6A3906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3195" y="7902128"/>
            <a:ext cx="4507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957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アスクル整骨院</a:t>
            </a:r>
            <a:endParaRPr lang="en-US" altLang="ja-JP" sz="3957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43101" y="9966155"/>
            <a:ext cx="30197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国道沿い、コンビニのとなりです。</a:t>
            </a:r>
          </a:p>
          <a:p>
            <a:r>
              <a:rPr lang="ja-JP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駐車場有</a:t>
            </a:r>
            <a:r>
              <a:rPr lang="en-US" altLang="ja-JP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</a:t>
            </a:r>
            <a:r>
              <a:rPr lang="ja-JP" altLang="en-US" sz="15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台あり。</a:t>
            </a:r>
            <a:endParaRPr lang="en-US" altLang="ja-JP" sz="15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8" name="正方形/長方形 67"/>
          <p:cNvSpPr/>
          <p:nvPr/>
        </p:nvSpPr>
        <p:spPr>
          <a:xfrm>
            <a:off x="4619698" y="8160820"/>
            <a:ext cx="2767893" cy="168802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968822"/>
              </p:ext>
            </p:extLst>
          </p:nvPr>
        </p:nvGraphicFramePr>
        <p:xfrm>
          <a:off x="359395" y="8610521"/>
          <a:ext cx="3920385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06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67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67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1" b="1" dirty="0">
                          <a:latin typeface="MS PGothic" pitchFamily="34" charset="-128"/>
                          <a:ea typeface="MS PGothic" pitchFamily="34" charset="-128"/>
                        </a:rPr>
                        <a:t>受付時間</a:t>
                      </a:r>
                      <a:endParaRPr lang="en-US" sz="1251" b="1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1" b="1" dirty="0">
                          <a:latin typeface="MS PGothic" pitchFamily="34" charset="-128"/>
                          <a:ea typeface="MS PGothic" pitchFamily="34" charset="-128"/>
                        </a:rPr>
                        <a:t>平　日</a:t>
                      </a:r>
                      <a:endParaRPr lang="en-US" sz="1251" b="1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1" b="1" dirty="0">
                          <a:latin typeface="MS PGothic" pitchFamily="34" charset="-128"/>
                          <a:ea typeface="MS PGothic" pitchFamily="34" charset="-128"/>
                        </a:rPr>
                        <a:t>土曜・祝日</a:t>
                      </a:r>
                      <a:endParaRPr lang="en-US" sz="1251" b="1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1" b="1" dirty="0">
                          <a:latin typeface="MS PGothic" pitchFamily="34" charset="-128"/>
                          <a:ea typeface="MS PGothic" pitchFamily="34" charset="-128"/>
                        </a:rPr>
                        <a:t>午　前</a:t>
                      </a:r>
                      <a:endParaRPr lang="en-US" sz="1251" b="1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1" b="1" dirty="0">
                          <a:latin typeface="MS PGothic" pitchFamily="34" charset="-128"/>
                          <a:ea typeface="MS PGothic" pitchFamily="34" charset="-128"/>
                        </a:rPr>
                        <a:t>9：00〜13：00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1" b="1" dirty="0">
                          <a:latin typeface="MS PGothic" pitchFamily="34" charset="-128"/>
                          <a:ea typeface="MS PGothic" pitchFamily="34" charset="-128"/>
                        </a:rPr>
                        <a:t>10：00〜12：00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51" b="1" dirty="0">
                          <a:latin typeface="MS PGothic" pitchFamily="34" charset="-128"/>
                          <a:ea typeface="MS PGothic" pitchFamily="34" charset="-128"/>
                        </a:rPr>
                        <a:t>午　後</a:t>
                      </a:r>
                      <a:endParaRPr lang="en-US" sz="1251" b="1" dirty="0"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1" b="1" dirty="0">
                          <a:latin typeface="MS PGothic" pitchFamily="34" charset="-128"/>
                          <a:ea typeface="MS PGothic" pitchFamily="34" charset="-128"/>
                        </a:rPr>
                        <a:t>15：00〜20：00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51" b="1" dirty="0">
                          <a:latin typeface="MS PGothic" pitchFamily="34" charset="-128"/>
                          <a:ea typeface="MS PGothic" pitchFamily="34" charset="-128"/>
                        </a:rPr>
                        <a:t>14：00〜18：00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0220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186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2016-07-27T00:30:54Z</dcterms:created>
  <dcterms:modified xsi:type="dcterms:W3CDTF">2017-03-06T10:53:34Z</dcterms:modified>
</cp:coreProperties>
</file>