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FFF000"/>
    <a:srgbClr val="5AB546"/>
    <a:srgbClr val="00A0E8"/>
    <a:srgbClr val="EE86A7"/>
    <a:srgbClr val="E95377"/>
    <a:srgbClr val="1A67B2"/>
    <a:srgbClr val="E40077"/>
    <a:srgbClr val="5A2E00"/>
    <a:srgbClr val="8D86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58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48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正方形/長方形 42"/>
          <p:cNvSpPr/>
          <p:nvPr/>
        </p:nvSpPr>
        <p:spPr>
          <a:xfrm>
            <a:off x="570815" y="2782671"/>
            <a:ext cx="4038519" cy="3110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675" y="777142"/>
            <a:ext cx="5640432" cy="14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8675" y="140677"/>
            <a:ext cx="5376248" cy="41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12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今年の忘年会は居酒屋あすくるで決まり！</a:t>
            </a:r>
            <a:endParaRPr lang="zh-CN" altLang="en-US" sz="2126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69" y="6664811"/>
            <a:ext cx="5159387" cy="27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93" y="6813491"/>
            <a:ext cx="406445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210" y="6813491"/>
            <a:ext cx="406445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644" y="6822008"/>
            <a:ext cx="406445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361" y="6822008"/>
            <a:ext cx="406445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927" y="6822008"/>
            <a:ext cx="406445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078" y="6813491"/>
            <a:ext cx="406445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795" y="6813491"/>
            <a:ext cx="406445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229" y="6822008"/>
            <a:ext cx="406445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3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947" y="6822008"/>
            <a:ext cx="406445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3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512" y="6822008"/>
            <a:ext cx="406445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759989" y="3270738"/>
            <a:ext cx="295369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680" dirty="0">
                <a:latin typeface="MS PMincho" pitchFamily="18" charset="-128"/>
                <a:ea typeface="MS PMincho" pitchFamily="18" charset="-128"/>
              </a:rPr>
              <a:t>宴会</a:t>
            </a:r>
            <a:r>
              <a:rPr lang="ja-JP" altLang="en-US" sz="4680" dirty="0">
                <a:latin typeface="MS PMincho" pitchFamily="18" charset="-128"/>
                <a:ea typeface="MS PMincho" pitchFamily="18" charset="-128"/>
              </a:rPr>
              <a:t>コース</a:t>
            </a:r>
            <a:endParaRPr lang="zh-CN" altLang="en-US" sz="468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759989" y="3995260"/>
            <a:ext cx="2953696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440" b="1" dirty="0">
                <a:solidFill>
                  <a:srgbClr val="E50011"/>
                </a:solidFill>
                <a:latin typeface="MS PMincho" pitchFamily="18" charset="-128"/>
                <a:ea typeface="MS PMincho" pitchFamily="18" charset="-128"/>
              </a:rPr>
              <a:t>3,800</a:t>
            </a:r>
            <a:r>
              <a:rPr lang="zh-CN" altLang="en-US" sz="3610" dirty="0">
                <a:solidFill>
                  <a:srgbClr val="E50011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759989" y="5093816"/>
            <a:ext cx="2953696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60" dirty="0">
                <a:latin typeface="MS PGothic" pitchFamily="34" charset="-128"/>
                <a:ea typeface="MS PGothic" pitchFamily="34" charset="-128"/>
              </a:rPr>
              <a:t>【</a:t>
            </a:r>
            <a:r>
              <a:rPr lang="ja-JP" altLang="en-US" sz="1560" dirty="0">
                <a:latin typeface="MS PGothic" pitchFamily="34" charset="-128"/>
                <a:ea typeface="MS PGothic" pitchFamily="34" charset="-128"/>
              </a:rPr>
              <a:t>料理 </a:t>
            </a:r>
            <a:r>
              <a:rPr lang="en-US" altLang="ja-JP" sz="1560" dirty="0">
                <a:latin typeface="MS PGothic" pitchFamily="34" charset="-128"/>
                <a:ea typeface="MS PGothic" pitchFamily="34" charset="-128"/>
              </a:rPr>
              <a:t>6 </a:t>
            </a:r>
            <a:r>
              <a:rPr lang="ja-JP" altLang="en-US" sz="1560" dirty="0">
                <a:latin typeface="MS PGothic" pitchFamily="34" charset="-128"/>
                <a:ea typeface="MS PGothic" pitchFamily="34" charset="-128"/>
              </a:rPr>
              <a:t>品</a:t>
            </a:r>
            <a:r>
              <a:rPr lang="en-US" altLang="ja-JP" sz="1560" dirty="0">
                <a:latin typeface="MS PGothic" pitchFamily="34" charset="-128"/>
                <a:ea typeface="MS PGothic" pitchFamily="34" charset="-128"/>
              </a:rPr>
              <a:t>+</a:t>
            </a:r>
            <a:r>
              <a:rPr lang="ja-JP" altLang="en-US" sz="1560" dirty="0">
                <a:latin typeface="MS PGothic" pitchFamily="34" charset="-128"/>
                <a:ea typeface="MS PGothic" pitchFamily="34" charset="-128"/>
              </a:rPr>
              <a:t>飲み放題 </a:t>
            </a:r>
            <a:r>
              <a:rPr lang="en-US" altLang="ja-JP" sz="1560" dirty="0">
                <a:latin typeface="MS PGothic" pitchFamily="34" charset="-128"/>
                <a:ea typeface="MS PGothic" pitchFamily="34" charset="-128"/>
              </a:rPr>
              <a:t>2 </a:t>
            </a:r>
            <a:r>
              <a:rPr lang="ja-JP" altLang="en-US" sz="1560" dirty="0">
                <a:latin typeface="MS PGothic" pitchFamily="34" charset="-128"/>
                <a:ea typeface="MS PGothic" pitchFamily="34" charset="-128"/>
              </a:rPr>
              <a:t>時間</a:t>
            </a:r>
            <a:r>
              <a:rPr lang="en-US" altLang="ja-JP" sz="1560" dirty="0">
                <a:latin typeface="MS PGothic" pitchFamily="34" charset="-128"/>
                <a:ea typeface="MS PGothic" pitchFamily="34" charset="-128"/>
              </a:rPr>
              <a:t>】</a:t>
            </a:r>
            <a:endParaRPr lang="zh-CN" altLang="en-US" sz="156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2206" y="6986130"/>
            <a:ext cx="424732" cy="24754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◆デザート</a:t>
            </a:r>
            <a:r>
              <a:rPr lang="en-US" altLang="ja-JP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………</a:t>
            </a:r>
            <a:r>
              <a:rPr lang="ja-JP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０００円</a:t>
            </a:r>
            <a:endParaRPr lang="zh-CN" altLang="en-US" sz="15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295499" y="6986130"/>
            <a:ext cx="424732" cy="24754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◆鶏茶漬け</a:t>
            </a:r>
            <a:r>
              <a:rPr lang="en-US" altLang="ja-JP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………</a:t>
            </a:r>
            <a:r>
              <a:rPr lang="ja-JP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０００円</a:t>
            </a:r>
            <a:endParaRPr lang="zh-CN" altLang="en-US" sz="15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799555" y="6986130"/>
            <a:ext cx="424732" cy="24754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◆寄せ豆腐</a:t>
            </a:r>
            <a:r>
              <a:rPr lang="en-US" altLang="ja-JP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………</a:t>
            </a:r>
            <a:r>
              <a:rPr lang="ja-JP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０００円</a:t>
            </a:r>
            <a:endParaRPr lang="zh-CN" altLang="en-US" sz="15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282848" y="6986130"/>
            <a:ext cx="424732" cy="24754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◆カルパッチョ</a:t>
            </a:r>
            <a:r>
              <a:rPr lang="en-US" altLang="ja-JP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……</a:t>
            </a:r>
            <a:r>
              <a:rPr lang="ja-JP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０００円</a:t>
            </a:r>
            <a:endParaRPr lang="zh-CN" altLang="en-US" sz="15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07667" y="6986130"/>
            <a:ext cx="424732" cy="24754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◆だし巻き卵</a:t>
            </a:r>
            <a:r>
              <a:rPr lang="en-US" altLang="ja-JP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……</a:t>
            </a:r>
            <a:r>
              <a:rPr lang="ja-JP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０００円</a:t>
            </a:r>
            <a:endParaRPr lang="zh-CN" altLang="en-US" sz="15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290960" y="6986130"/>
            <a:ext cx="424732" cy="24754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◆海鮮サラダ</a:t>
            </a:r>
            <a:r>
              <a:rPr lang="en-US" altLang="ja-JP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……</a:t>
            </a:r>
            <a:r>
              <a:rPr lang="ja-JP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０００円</a:t>
            </a:r>
            <a:endParaRPr lang="zh-CN" altLang="en-US" sz="15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815779" y="6986130"/>
            <a:ext cx="424732" cy="24754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TW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◆焼魚</a:t>
            </a:r>
            <a:r>
              <a:rPr lang="en-US" altLang="zh-TW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……………</a:t>
            </a:r>
            <a:r>
              <a:rPr lang="zh-TW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０００円</a:t>
            </a:r>
            <a:endParaRPr lang="zh-CN" altLang="en-US" sz="15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299072" y="6986130"/>
            <a:ext cx="424732" cy="24754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◆枝豆</a:t>
            </a:r>
            <a:r>
              <a:rPr lang="en-US" altLang="ja-JP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……………</a:t>
            </a:r>
            <a:r>
              <a:rPr lang="ja-JP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０００円</a:t>
            </a:r>
            <a:endParaRPr lang="zh-CN" altLang="en-US" sz="15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823891" y="6986130"/>
            <a:ext cx="424732" cy="24754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◆前菜３点盛り</a:t>
            </a:r>
            <a:r>
              <a:rPr lang="en-US" altLang="ja-JP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…</a:t>
            </a:r>
            <a:r>
              <a:rPr lang="ja-JP" altLang="en-US" sz="15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０００円</a:t>
            </a:r>
            <a:endParaRPr lang="zh-CN" altLang="en-US" sz="15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230240" y="6986130"/>
            <a:ext cx="501676" cy="24754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料理メニュー</a:t>
            </a:r>
            <a:endParaRPr lang="zh-CN" altLang="en-US" sz="20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643" y="7028229"/>
            <a:ext cx="2023850" cy="16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87569" y="9683262"/>
            <a:ext cx="2832464" cy="4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居酒屋あすくる</a:t>
            </a:r>
            <a:endParaRPr lang="zh-CN" altLang="en-US" sz="248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87569" y="10077431"/>
            <a:ext cx="2832464" cy="386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91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TEL.03-1234-1111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87569" y="10348730"/>
            <a:ext cx="2832464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r>
              <a:rPr lang="en-US" altLang="ja-JP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http://www.askul.com/</a:t>
            </a:r>
          </a:p>
        </p:txBody>
      </p:sp>
      <p:sp>
        <p:nvSpPr>
          <p:cNvPr id="57" name="正方形/長方形 67"/>
          <p:cNvSpPr/>
          <p:nvPr/>
        </p:nvSpPr>
        <p:spPr>
          <a:xfrm>
            <a:off x="3260616" y="9611838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013" y="9658326"/>
            <a:ext cx="1767819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5875281" y="9591196"/>
            <a:ext cx="1416232" cy="386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4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クーポン</a:t>
            </a:r>
            <a:r>
              <a:rPr lang="zh-CN" altLang="en-US" sz="184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券</a:t>
            </a:r>
            <a:endParaRPr lang="en-US" altLang="ja-JP" sz="184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471963" y="9784356"/>
            <a:ext cx="2150530" cy="834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20%</a:t>
            </a:r>
            <a:r>
              <a:rPr lang="en-US" altLang="ja-JP" sz="42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OFF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547316" y="10430791"/>
            <a:ext cx="2165946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ご来店時にお持ちください。</a:t>
            </a:r>
            <a:endParaRPr lang="en-US" altLang="ja-JP" sz="121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2" name="正方形/長方形 58"/>
          <p:cNvSpPr/>
          <p:nvPr/>
        </p:nvSpPr>
        <p:spPr>
          <a:xfrm>
            <a:off x="753044" y="2951019"/>
            <a:ext cx="3706019" cy="279861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212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Ｐゴシック</vt:lpstr>
      <vt:lpstr>MS PMincho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2016-07-28T23:08:52Z</dcterms:created>
  <dcterms:modified xsi:type="dcterms:W3CDTF">2017-03-06T10:54:34Z</dcterms:modified>
</cp:coreProperties>
</file>