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E50011"/>
    <a:srgbClr val="5AB546"/>
    <a:srgbClr val="00A0E8"/>
    <a:srgbClr val="EE86A7"/>
    <a:srgbClr val="E95377"/>
    <a:srgbClr val="1A67B2"/>
    <a:srgbClr val="E40077"/>
    <a:srgbClr val="5A2E00"/>
    <a:srgbClr val="8D86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3" y="9324975"/>
            <a:ext cx="270510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正方形/長方形 67"/>
          <p:cNvSpPr/>
          <p:nvPr/>
        </p:nvSpPr>
        <p:spPr>
          <a:xfrm>
            <a:off x="5652573" y="9546009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3" name="Picture 5" descr="D:\Documents and Settings\Sushine_xiejinfen\Desktop\99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195" y="1599479"/>
            <a:ext cx="2546606" cy="60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886" y="7759822"/>
            <a:ext cx="1466596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184" y="1163575"/>
            <a:ext cx="684344" cy="392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103" y="519479"/>
            <a:ext cx="4471037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21332742">
            <a:off x="1883116" y="523673"/>
            <a:ext cx="3974123" cy="83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20" dirty="0">
                <a:latin typeface="MS PGothic" pitchFamily="34" charset="-128"/>
                <a:ea typeface="MS PGothic" pitchFamily="34" charset="-128"/>
              </a:rPr>
              <a:t>今年の忘年会は</a:t>
            </a:r>
          </a:p>
          <a:p>
            <a:r>
              <a:rPr lang="ja-JP" altLang="en-US" sz="2420" dirty="0">
                <a:latin typeface="MS PGothic" pitchFamily="34" charset="-128"/>
                <a:ea typeface="MS PGothic" pitchFamily="34" charset="-128"/>
              </a:rPr>
              <a:t>居酒屋あすくるで決まり！</a:t>
            </a:r>
            <a:endParaRPr lang="zh-CN" altLang="en-US" sz="242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47473" y="3669323"/>
            <a:ext cx="800219" cy="40904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>
                <a:solidFill>
                  <a:srgbClr val="E50011"/>
                </a:solidFill>
                <a:latin typeface="MS PGothic" pitchFamily="34" charset="-128"/>
                <a:ea typeface="MS PGothic" pitchFamily="34" charset="-128"/>
              </a:rPr>
              <a:t>三、八〇〇円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60132" y="4724393"/>
            <a:ext cx="492443" cy="40904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ja-JP" sz="2000" b="1" dirty="0">
                <a:latin typeface="MS PGothic" pitchFamily="34" charset="-128"/>
                <a:ea typeface="MS PGothic" pitchFamily="34" charset="-128"/>
              </a:rPr>
              <a:t>【 </a:t>
            </a:r>
            <a:r>
              <a:rPr lang="ja-JP" altLang="en-US" sz="2000" b="1" dirty="0">
                <a:latin typeface="MS PGothic" pitchFamily="34" charset="-128"/>
                <a:ea typeface="MS PGothic" pitchFamily="34" charset="-128"/>
              </a:rPr>
              <a:t>料理 六 品</a:t>
            </a:r>
            <a:r>
              <a:rPr lang="en-US" altLang="ja-JP" sz="2000" b="1" dirty="0">
                <a:latin typeface="MS PGothic" pitchFamily="34" charset="-128"/>
                <a:ea typeface="MS PGothic" pitchFamily="34" charset="-128"/>
              </a:rPr>
              <a:t>+</a:t>
            </a:r>
            <a:r>
              <a:rPr lang="ja-JP" altLang="en-US" sz="2000" b="1" dirty="0">
                <a:latin typeface="MS PGothic" pitchFamily="34" charset="-128"/>
                <a:ea typeface="MS PGothic" pitchFamily="34" charset="-128"/>
              </a:rPr>
              <a:t>飲み放題 二 時間 </a:t>
            </a:r>
            <a:r>
              <a:rPr lang="en-US" altLang="ja-JP" sz="2000" b="1" dirty="0">
                <a:latin typeface="MS PGothic" pitchFamily="34" charset="-128"/>
                <a:ea typeface="MS PGothic" pitchFamily="34" charset="-128"/>
              </a:rPr>
              <a:t>】</a:t>
            </a:r>
            <a:endParaRPr lang="zh-CN" altLang="en-US" sz="20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2" t="1923" r="6728" b="3432"/>
          <a:stretch/>
        </p:blipFill>
        <p:spPr bwMode="auto">
          <a:xfrm>
            <a:off x="460852" y="2251822"/>
            <a:ext cx="2030904" cy="5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038" y="2292214"/>
            <a:ext cx="438523" cy="20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8260" y="2949664"/>
            <a:ext cx="1685077" cy="23761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endParaRPr lang="ja-JP" altLang="en-US" sz="1300" dirty="0"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◆前菜三点盛り 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… 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〇〇〇円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◆枝豆 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…………… 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〇〇〇円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◆焼魚 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…………… 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〇〇〇円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◆海鮮サラダ 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…… 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〇〇〇円</a:t>
            </a:r>
            <a:endParaRPr lang="zh-CN" altLang="en-US" sz="13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8260" y="5309840"/>
            <a:ext cx="1685077" cy="23761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◆だし巻き卵 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…… 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〇〇〇円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◆カルパッチョ 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…… 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〇〇〇円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◆寄せ豆腐 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……… 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〇〇〇円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◆鶏茶漬け 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……… 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〇〇〇円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◆デザート </a:t>
            </a: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……… </a:t>
            </a:r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〇〇〇円</a:t>
            </a:r>
            <a:endParaRPr lang="zh-CN" altLang="en-US" sz="13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26" y="9324975"/>
            <a:ext cx="1443113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78026" y="9374135"/>
            <a:ext cx="14431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b="1" dirty="0">
                <a:solidFill>
                  <a:srgbClr val="FFF000"/>
                </a:solidFill>
                <a:latin typeface="MS PGothic" pitchFamily="34" charset="-128"/>
                <a:ea typeface="MS PGothic" pitchFamily="34" charset="-128"/>
              </a:rPr>
              <a:t>クーポン</a:t>
            </a:r>
            <a:r>
              <a:rPr lang="zh-CN" altLang="en-US" sz="1700" b="1" dirty="0">
                <a:solidFill>
                  <a:srgbClr val="FFF000"/>
                </a:solidFill>
                <a:latin typeface="MS PGothic" pitchFamily="34" charset="-128"/>
                <a:ea typeface="MS PGothic" pitchFamily="34" charset="-128"/>
              </a:rPr>
              <a:t>券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50480" y="9803595"/>
            <a:ext cx="2213715" cy="912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530" dirty="0">
                <a:solidFill>
                  <a:srgbClr val="FFF000"/>
                </a:solidFill>
                <a:latin typeface="HGPSoeiKakugothicUB" pitchFamily="34" charset="-128"/>
                <a:ea typeface="HGPSoeiKakugothicUB" pitchFamily="34" charset="-128"/>
              </a:rPr>
              <a:t>20%</a:t>
            </a:r>
            <a:r>
              <a:rPr lang="en-US" altLang="ja-JP" sz="3300" dirty="0">
                <a:solidFill>
                  <a:srgbClr val="FFF000"/>
                </a:solidFill>
                <a:latin typeface="HGPSoeiKakugothicUB" pitchFamily="34" charset="-128"/>
                <a:ea typeface="HGPSoeiKakugothicUB" pitchFamily="34" charset="-128"/>
              </a:rPr>
              <a:t>OFF</a:t>
            </a:r>
          </a:p>
          <a:p>
            <a:r>
              <a:rPr lang="en-US" altLang="ja-JP" sz="800" dirty="0">
                <a:solidFill>
                  <a:srgbClr val="FFF000"/>
                </a:solidFill>
                <a:latin typeface="HGPSoeiKakugothicUB" pitchFamily="34" charset="-128"/>
                <a:ea typeface="HGPSoeiKakugothicUB" pitchFamily="34" charset="-128"/>
              </a:rPr>
              <a:t>※</a:t>
            </a:r>
            <a:r>
              <a:rPr lang="ja-JP" altLang="en-US" sz="800" dirty="0">
                <a:solidFill>
                  <a:srgbClr val="FFF000"/>
                </a:solidFill>
                <a:latin typeface="HGPSoeiKakugothicUB" pitchFamily="34" charset="-128"/>
                <a:ea typeface="HGPSoeiKakugothicUB" pitchFamily="34" charset="-128"/>
              </a:rPr>
              <a:t>ご来店時にお持ちください。</a:t>
            </a:r>
            <a:endParaRPr lang="zh-CN" altLang="en-US" sz="800" dirty="0">
              <a:solidFill>
                <a:srgbClr val="FFF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90685" y="9404319"/>
            <a:ext cx="18424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居酒屋あすくる</a:t>
            </a:r>
            <a:endParaRPr lang="zh-CN" altLang="en-US" sz="2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890685" y="9774336"/>
            <a:ext cx="2143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TEL.</a:t>
            </a:r>
            <a:r>
              <a:rPr lang="en-US" altLang="ja-JP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zh-CN" altLang="en-US" sz="2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90685" y="10134376"/>
            <a:ext cx="2756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CN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CN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CN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http://www.askul.com/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637" y="7686039"/>
            <a:ext cx="1036418" cy="123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205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2016-07-28T23:09:43Z</dcterms:created>
  <dcterms:modified xsi:type="dcterms:W3CDTF">2017-03-06T10:55:41Z</dcterms:modified>
</cp:coreProperties>
</file>