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43"/>
    <a:srgbClr val="E94708"/>
    <a:srgbClr val="906E30"/>
    <a:srgbClr val="82582D"/>
    <a:srgbClr val="A4723A"/>
    <a:srgbClr val="664724"/>
    <a:srgbClr val="645226"/>
    <a:srgbClr val="640000"/>
    <a:srgbClr val="3E0000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50" d="100"/>
          <a:sy n="50" d="100"/>
        </p:scale>
        <p:origin x="198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-7938"/>
            <a:ext cx="7775575" cy="10925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294" y="9328952"/>
            <a:ext cx="6790986" cy="129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9423" y="7136762"/>
            <a:ext cx="4735513" cy="1327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688152" y="1611235"/>
            <a:ext cx="6378307" cy="326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200" dirty="0">
                <a:solidFill>
                  <a:srgbClr val="009943"/>
                </a:solidFill>
                <a:latin typeface="HGPSoeiKakugothicUB" pitchFamily="50" charset="-128"/>
                <a:ea typeface="HGPSoeiKakugothicUB" pitchFamily="50" charset="-128"/>
              </a:rPr>
              <a:t>ASKUL</a:t>
            </a:r>
          </a:p>
          <a:p>
            <a:pPr algn="ctr"/>
            <a:r>
              <a:rPr lang="en-US" altLang="zh-CN" sz="7200" dirty="0">
                <a:solidFill>
                  <a:srgbClr val="009943"/>
                </a:solidFill>
                <a:latin typeface="HGPSoeiKakugothicUB" pitchFamily="50" charset="-128"/>
                <a:ea typeface="HGPSoeiKakugothicUB" pitchFamily="50" charset="-128"/>
              </a:rPr>
              <a:t>CHRISTMAS</a:t>
            </a:r>
          </a:p>
          <a:p>
            <a:pPr algn="ctr"/>
            <a:r>
              <a:rPr lang="en-US" altLang="zh-CN" sz="7200" dirty="0">
                <a:solidFill>
                  <a:srgbClr val="009943"/>
                </a:solidFill>
                <a:latin typeface="HGPSoeiKakugothicUB" pitchFamily="50" charset="-128"/>
                <a:ea typeface="HGPSoeiKakugothicUB" pitchFamily="50" charset="-128"/>
              </a:rPr>
              <a:t>ILLUMINATION</a:t>
            </a:r>
            <a:endParaRPr lang="zh-CN" altLang="en-US" sz="7200" dirty="0">
              <a:solidFill>
                <a:srgbClr val="009943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064470" y="7249212"/>
            <a:ext cx="34219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18:00〜21:00</a:t>
            </a:r>
            <a:endParaRPr lang="zh-CN" altLang="en-US" sz="3600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591591" y="5139515"/>
            <a:ext cx="7960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rgbClr val="FF0000"/>
                </a:solidFill>
                <a:latin typeface="Arial Black" pitchFamily="34" charset="0"/>
                <a:ea typeface="HGPSoeiKakugothicUB" pitchFamily="50" charset="-128"/>
                <a:cs typeface="Arial" pitchFamily="34" charset="0"/>
              </a:rPr>
              <a:t>12</a:t>
            </a:r>
            <a:endParaRPr lang="zh-CN" altLang="en-US" sz="3600" dirty="0">
              <a:solidFill>
                <a:srgbClr val="FF0000"/>
              </a:solidFill>
              <a:latin typeface="Arial Black" pitchFamily="34" charset="0"/>
              <a:ea typeface="HGPSoeiKakugothicUB" pitchFamily="50" charset="-128"/>
              <a:cs typeface="Arial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147638" y="5125433"/>
            <a:ext cx="157822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6400" dirty="0">
                <a:solidFill>
                  <a:srgbClr val="FF0000"/>
                </a:solidFill>
                <a:latin typeface="Arial Black" pitchFamily="34" charset="0"/>
                <a:ea typeface="HGPSoeiKakugothicUB" pitchFamily="50" charset="-128"/>
                <a:cs typeface="Arial" pitchFamily="34" charset="0"/>
              </a:rPr>
              <a:t>/</a:t>
            </a:r>
            <a:r>
              <a:rPr lang="en-US" altLang="zh-CN" sz="6400" dirty="0">
                <a:solidFill>
                  <a:srgbClr val="FF0000"/>
                </a:solidFill>
                <a:latin typeface="Arial Black" pitchFamily="34" charset="0"/>
                <a:ea typeface="HGPSoeiKakugothicUB" pitchFamily="50" charset="-128"/>
                <a:cs typeface="Arial" pitchFamily="34" charset="0"/>
              </a:rPr>
              <a:t>4</a:t>
            </a:r>
            <a:endParaRPr lang="zh-CN" altLang="en-US" sz="6400" dirty="0">
              <a:solidFill>
                <a:srgbClr val="FF0000"/>
              </a:solidFill>
              <a:latin typeface="Arial Black" pitchFamily="34" charset="0"/>
              <a:ea typeface="HGPSoeiKakugothicUB" pitchFamily="50" charset="-128"/>
              <a:cs typeface="Arial" pitchFamily="34" charset="0"/>
            </a:endParaRPr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2319" y="6202651"/>
            <a:ext cx="495300" cy="484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TextBox 27"/>
          <p:cNvSpPr txBox="1"/>
          <p:nvPr/>
        </p:nvSpPr>
        <p:spPr>
          <a:xfrm>
            <a:off x="4467407" y="5168543"/>
            <a:ext cx="6912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rgbClr val="FF0000"/>
                </a:solidFill>
                <a:latin typeface="Arial Black" pitchFamily="34" charset="0"/>
                <a:ea typeface="HGPSoeiKakugothicUB" pitchFamily="50" charset="-128"/>
                <a:cs typeface="Arial" pitchFamily="34" charset="0"/>
              </a:rPr>
              <a:t>1</a:t>
            </a:r>
            <a:endParaRPr lang="zh-CN" altLang="en-US" sz="3600" dirty="0">
              <a:solidFill>
                <a:srgbClr val="FF0000"/>
              </a:solidFill>
              <a:latin typeface="Arial Black" pitchFamily="34" charset="0"/>
              <a:ea typeface="HGPSoeiKakugothicUB" pitchFamily="50" charset="-128"/>
              <a:cs typeface="Arial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779277" y="5125433"/>
            <a:ext cx="174534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400" dirty="0">
                <a:solidFill>
                  <a:srgbClr val="FF0000"/>
                </a:solidFill>
                <a:latin typeface="Arial Black" pitchFamily="34" charset="0"/>
                <a:ea typeface="HGPSoeiKakugothicUB" pitchFamily="50" charset="-128"/>
                <a:cs typeface="Arial" pitchFamily="34" charset="0"/>
              </a:rPr>
              <a:t>/11</a:t>
            </a:r>
            <a:endParaRPr lang="zh-CN" altLang="en-US" sz="6400" dirty="0">
              <a:solidFill>
                <a:srgbClr val="FF0000"/>
              </a:solidFill>
              <a:latin typeface="Arial Black" pitchFamily="34" charset="0"/>
              <a:ea typeface="HGPSoeiKakugothicUB" pitchFamily="50" charset="-128"/>
              <a:cs typeface="Arial" pitchFamily="34" charset="0"/>
            </a:endParaRPr>
          </a:p>
        </p:txBody>
      </p:sp>
      <p:pic>
        <p:nvPicPr>
          <p:cNvPr id="30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1204" y="6202651"/>
            <a:ext cx="495300" cy="484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" name="TextBox 30"/>
          <p:cNvSpPr txBox="1"/>
          <p:nvPr/>
        </p:nvSpPr>
        <p:spPr>
          <a:xfrm>
            <a:off x="4893765" y="6306245"/>
            <a:ext cx="6912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Arial Black" pitchFamily="34" charset="0"/>
                <a:ea typeface="HGPSoeiKakugothicUB" pitchFamily="50" charset="-128"/>
                <a:cs typeface="Arial" pitchFamily="34" charset="0"/>
              </a:rPr>
              <a:t>MON</a:t>
            </a:r>
            <a:endParaRPr lang="zh-CN" altLang="en-US" sz="1200" dirty="0">
              <a:solidFill>
                <a:schemeClr val="bg1"/>
              </a:solidFill>
              <a:latin typeface="Arial Black" pitchFamily="34" charset="0"/>
              <a:ea typeface="HGPSoeiKakugothicUB" pitchFamily="50" charset="-128"/>
              <a:cs typeface="Arial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138049" y="6306245"/>
            <a:ext cx="6716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1"/>
                </a:solidFill>
                <a:latin typeface="Arial Black" pitchFamily="34" charset="0"/>
                <a:ea typeface="HGPSoeiKakugothicUB" pitchFamily="50" charset="-128"/>
                <a:cs typeface="Arial" pitchFamily="34" charset="0"/>
              </a:rPr>
              <a:t>FRI</a:t>
            </a:r>
            <a:endParaRPr lang="zh-CN" altLang="en-US" sz="1200" dirty="0">
              <a:solidFill>
                <a:schemeClr val="bg1"/>
              </a:solidFill>
              <a:latin typeface="Arial Black" pitchFamily="34" charset="0"/>
              <a:ea typeface="HGPSoeiKakugothicUB" pitchFamily="50" charset="-128"/>
              <a:cs typeface="Arial" pitchFamily="34" charset="0"/>
            </a:endParaRPr>
          </a:p>
        </p:txBody>
      </p:sp>
      <p:sp>
        <p:nvSpPr>
          <p:cNvPr id="15" name="正方形/長方形 67"/>
          <p:cNvSpPr/>
          <p:nvPr/>
        </p:nvSpPr>
        <p:spPr>
          <a:xfrm>
            <a:off x="4983507" y="9431552"/>
            <a:ext cx="1962000" cy="10908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latin typeface="HGPSoeiKakugothicUB" pitchFamily="50" charset="-128"/>
                <a:ea typeface="HGPSoeiKakugothicUB" pitchFamily="50" charset="-128"/>
                <a:cs typeface="メイリオ" panose="020B0604030504040204" pitchFamily="50" charset="-128"/>
              </a:rPr>
              <a:t>地図入る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63030" y="9348471"/>
            <a:ext cx="342193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7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点灯式ミニコンサート</a:t>
            </a:r>
            <a:endParaRPr lang="zh-CN" altLang="en-US" sz="2700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48085" y="9756958"/>
            <a:ext cx="69127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000" dirty="0">
                <a:solidFill>
                  <a:schemeClr val="bg1"/>
                </a:solidFill>
                <a:latin typeface="Arial Black" pitchFamily="34" charset="0"/>
                <a:ea typeface="HGPSoeiKakugothicUB" pitchFamily="50" charset="-128"/>
              </a:rPr>
              <a:t>12</a:t>
            </a:r>
            <a:endParaRPr lang="zh-CN" altLang="en-US" sz="3000" dirty="0">
              <a:solidFill>
                <a:schemeClr val="bg1"/>
              </a:solidFill>
              <a:latin typeface="Arial Black" pitchFamily="34" charset="0"/>
              <a:ea typeface="HGPSoeiKakugothicUB" pitchFamily="50" charset="-128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109592" y="9685273"/>
            <a:ext cx="822804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300" dirty="0">
                <a:solidFill>
                  <a:schemeClr val="bg1"/>
                </a:solidFill>
                <a:latin typeface="Arial Black" pitchFamily="34" charset="0"/>
                <a:ea typeface="HGPSoeiKakugothicUB" pitchFamily="50" charset="-128"/>
              </a:rPr>
              <a:t>/4</a:t>
            </a:r>
            <a:endParaRPr lang="zh-CN" altLang="en-US" sz="5300" dirty="0">
              <a:solidFill>
                <a:schemeClr val="bg1"/>
              </a:solidFill>
              <a:latin typeface="Arial Black" pitchFamily="34" charset="0"/>
              <a:ea typeface="HGPSoeiKakugothicUB" pitchFamily="50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2395" y="10097962"/>
            <a:ext cx="350117" cy="3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1768030" y="10124830"/>
            <a:ext cx="6716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latin typeface="Arial Black" pitchFamily="34" charset="0"/>
                <a:ea typeface="HGPSoeiKakugothicUB" pitchFamily="50" charset="-128"/>
              </a:rPr>
              <a:t>FRI</a:t>
            </a:r>
            <a:endParaRPr lang="zh-CN" altLang="en-US" sz="1200" dirty="0">
              <a:latin typeface="Arial Black" pitchFamily="34" charset="0"/>
              <a:ea typeface="HGPSoeiKakugothicUB" pitchFamily="50" charset="-128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281920" y="9742835"/>
            <a:ext cx="294660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7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17:30〜18:30</a:t>
            </a:r>
          </a:p>
          <a:p>
            <a:r>
              <a:rPr lang="ja-JP" altLang="en-US" sz="23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場所：アスクル広場</a:t>
            </a:r>
            <a:endParaRPr lang="zh-CN" altLang="en-US" sz="2300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133</Words>
  <Application>Microsoft Office PowerPoint</Application>
  <PresentationFormat>ユーザー設定</PresentationFormat>
  <Paragraphs>34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HGPSoeiKakugothicUB</vt:lpstr>
      <vt:lpstr>ＭＳ Ｐゴシック</vt:lpstr>
      <vt:lpstr>ＭＳ Ｐゴシック</vt:lpstr>
      <vt:lpstr>メイリオ</vt:lpstr>
      <vt:lpstr>Arial</vt:lpstr>
      <vt:lpstr>Arial Black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2016-07-27T00:31:29Z</dcterms:created>
  <dcterms:modified xsi:type="dcterms:W3CDTF">2017-03-06T10:58:30Z</dcterms:modified>
</cp:coreProperties>
</file>