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8"/>
    <a:srgbClr val="EE86A7"/>
    <a:srgbClr val="E95377"/>
    <a:srgbClr val="1A67B2"/>
    <a:srgbClr val="E40077"/>
    <a:srgbClr val="5A2E00"/>
    <a:srgbClr val="8D8672"/>
    <a:srgbClr val="875D1E"/>
    <a:srgbClr val="009835"/>
    <a:srgbClr val="9F9F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9459913"/>
            <a:ext cx="778192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" y="0"/>
            <a:ext cx="7781925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D:\Documents and Settings\Sushine_xiejinfen\Desktop\99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5" y="3194368"/>
            <a:ext cx="6059686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555" y="4545648"/>
            <a:ext cx="2051540" cy="120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5" y="8527415"/>
            <a:ext cx="132610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80" y="8527415"/>
            <a:ext cx="132610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665" y="8527415"/>
            <a:ext cx="132610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50" y="8527415"/>
            <a:ext cx="132610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35" y="8527415"/>
            <a:ext cx="132610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4740" y="4762500"/>
            <a:ext cx="2057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明るく元気な</a:t>
            </a:r>
          </a:p>
          <a:p>
            <a:r>
              <a:rPr lang="ja-JP" altLang="en-US" sz="2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職場です。</a:t>
            </a:r>
            <a:endParaRPr lang="zh-CN" altLang="en-US" sz="23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5274" y="6827520"/>
            <a:ext cx="1744026" cy="160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仕　　事</a:t>
            </a:r>
          </a:p>
          <a:p>
            <a:r>
              <a:rPr lang="zh-TW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給　　与</a:t>
            </a:r>
          </a:p>
          <a:p>
            <a:r>
              <a:rPr lang="zh-TW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勤務時間</a:t>
            </a:r>
          </a:p>
          <a:p>
            <a:r>
              <a:rPr lang="zh-TW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資　　格</a:t>
            </a:r>
            <a:endParaRPr lang="zh-CN" altLang="en-US" sz="2460" dirty="0">
              <a:solidFill>
                <a:srgbClr val="00A0E8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087586" y="6827520"/>
            <a:ext cx="3749333" cy="160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送迎補助や入浴介助等</a:t>
            </a:r>
          </a:p>
          <a:p>
            <a:r>
              <a:rPr lang="ja-JP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時給</a:t>
            </a:r>
            <a:r>
              <a:rPr lang="en-US" altLang="ja-JP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900</a:t>
            </a:r>
            <a:r>
              <a:rPr lang="ja-JP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円</a:t>
            </a:r>
          </a:p>
          <a:p>
            <a:r>
              <a:rPr lang="en-US" altLang="ja-JP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8:30</a:t>
            </a:r>
            <a:r>
              <a:rPr lang="ja-JP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ja-JP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17:30</a:t>
            </a:r>
            <a:r>
              <a:rPr lang="ja-JP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ja-JP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(</a:t>
            </a:r>
            <a:r>
              <a:rPr lang="ja-JP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応相談</a:t>
            </a:r>
            <a:r>
              <a:rPr lang="en-US" altLang="ja-JP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)</a:t>
            </a:r>
          </a:p>
          <a:p>
            <a:r>
              <a:rPr lang="ja-JP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ヘルパー</a:t>
            </a:r>
            <a:r>
              <a:rPr lang="en-US" altLang="ja-JP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2</a:t>
            </a:r>
            <a:r>
              <a:rPr lang="ja-JP" altLang="en-US" sz="2460" dirty="0">
                <a:solidFill>
                  <a:srgbClr val="00A0E8"/>
                </a:solidFill>
                <a:latin typeface="HGPSoeiKakugothicUB" pitchFamily="50" charset="-128"/>
                <a:ea typeface="HGPSoeiKakugothicUB" pitchFamily="50" charset="-128"/>
              </a:rPr>
              <a:t>級</a:t>
            </a:r>
            <a:endParaRPr lang="zh-CN" altLang="en-US" sz="2460" dirty="0">
              <a:solidFill>
                <a:srgbClr val="00A0E8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295" y="8595360"/>
            <a:ext cx="132610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普通免許</a:t>
            </a:r>
          </a:p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所持者歓迎</a:t>
            </a:r>
            <a:endParaRPr lang="zh-CN" alt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871563" y="8595360"/>
            <a:ext cx="132610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経験者</a:t>
            </a:r>
          </a:p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優遇！</a:t>
            </a:r>
            <a:endParaRPr lang="zh-CN" alt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11723" y="8709660"/>
            <a:ext cx="132610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昼食用意</a:t>
            </a:r>
            <a:endParaRPr lang="zh-CN" alt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90923" y="8595360"/>
            <a:ext cx="132610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交通費</a:t>
            </a:r>
          </a:p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完全支給</a:t>
            </a:r>
            <a:endParaRPr lang="zh-CN" alt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20035" y="8595360"/>
            <a:ext cx="132610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未経験者の</a:t>
            </a:r>
          </a:p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方でも！</a:t>
            </a:r>
            <a:endParaRPr lang="zh-CN" alt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5274" y="9771672"/>
            <a:ext cx="4362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まずはお問い合わせください</a:t>
            </a:r>
            <a:endParaRPr lang="zh-CN" altLang="en-US" sz="16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561125" y="9611652"/>
            <a:ext cx="45329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52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TEL.</a:t>
            </a:r>
            <a:r>
              <a:rPr lang="en-US" altLang="ja-JP" sz="3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zh-CN" altLang="en-US" sz="34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75274" y="10206384"/>
            <a:ext cx="335946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アスクルデイサービス</a:t>
            </a:r>
            <a:endParaRPr lang="zh-CN" altLang="en-US" sz="25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543802" y="10206384"/>
            <a:ext cx="383813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1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住所：東京都江東区豊洲</a:t>
            </a:r>
            <a:r>
              <a:rPr lang="en-US" altLang="zh-TW" sz="21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3-2-3</a:t>
            </a:r>
            <a:endParaRPr lang="zh-CN" altLang="en-US" sz="21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001257"/>
            <a:ext cx="77819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942" y="4509770"/>
            <a:ext cx="2491825" cy="35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275274" y="6064200"/>
            <a:ext cx="453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事業拡大の為、スタッフを募集中です。 </a:t>
            </a:r>
            <a:endParaRPr lang="zh-CN" altLang="en-US" sz="2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8" name="正方形/長方形 58"/>
          <p:cNvSpPr/>
          <p:nvPr/>
        </p:nvSpPr>
        <p:spPr>
          <a:xfrm>
            <a:off x="-5" y="-10290"/>
            <a:ext cx="3882137" cy="28698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正方形/長方形 58"/>
          <p:cNvSpPr/>
          <p:nvPr/>
        </p:nvSpPr>
        <p:spPr>
          <a:xfrm>
            <a:off x="3904375" y="-10290"/>
            <a:ext cx="3882137" cy="28698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184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2016-07-28T23:11:19Z</dcterms:created>
  <dcterms:modified xsi:type="dcterms:W3CDTF">2017-03-06T11:01:08Z</dcterms:modified>
</cp:coreProperties>
</file>