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6A7"/>
    <a:srgbClr val="E95377"/>
    <a:srgbClr val="1A67B2"/>
    <a:srgbClr val="00A0E8"/>
    <a:srgbClr val="E40077"/>
    <a:srgbClr val="5A2E00"/>
    <a:srgbClr val="8D8672"/>
    <a:srgbClr val="875D1E"/>
    <a:srgbClr val="009835"/>
    <a:srgbClr val="9F9F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58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4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61" y="-30353"/>
            <a:ext cx="7774336" cy="10953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正方形/長方形 58"/>
          <p:cNvSpPr/>
          <p:nvPr/>
        </p:nvSpPr>
        <p:spPr>
          <a:xfrm>
            <a:off x="431531" y="1901140"/>
            <a:ext cx="6899552" cy="533863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Picture 4" descr="D:\Documents and Settings\Sushine_xiejinfen\Desktop\99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620" y="180266"/>
            <a:ext cx="3624263" cy="186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8343" y="180266"/>
            <a:ext cx="3969657" cy="650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3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ホール・キッチン</a:t>
            </a:r>
            <a:endParaRPr lang="zh-CN" altLang="en-US" sz="363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2143" y="656334"/>
            <a:ext cx="3880757" cy="1204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23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スタッフ</a:t>
            </a:r>
            <a:endParaRPr lang="zh-CN" altLang="en-US" sz="723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9" name="Picture 6" descr="D:\Documents and Settings\Sushine_xiejinfen\Desktop\99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14" y="2290964"/>
            <a:ext cx="2485023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Documents and Settings\Sushine_xiejinfen\Desktop\99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093" y="4610978"/>
            <a:ext cx="2610000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5343341" y="4890860"/>
            <a:ext cx="1503504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4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時給</a:t>
            </a:r>
            <a:endParaRPr lang="zh-CN" altLang="en-US" sz="284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20518" y="5153816"/>
            <a:ext cx="2510565" cy="1066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633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900</a:t>
            </a:r>
            <a:r>
              <a:rPr lang="ja-JP" altLang="en-US" sz="272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r>
              <a:rPr lang="en-US" altLang="ja-JP" sz="272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〜</a:t>
            </a:r>
            <a:endParaRPr lang="zh-CN" altLang="en-US" sz="272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43341" y="6151348"/>
            <a:ext cx="1503504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昇給制度有り</a:t>
            </a:r>
            <a:endParaRPr lang="zh-CN" altLang="en-US" sz="121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81638" y="2478940"/>
            <a:ext cx="1905573" cy="155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35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勤務地</a:t>
            </a:r>
            <a:endParaRPr lang="en-US" altLang="ja-JP" sz="2835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ja-JP" altLang="en-US" sz="3344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居酒屋</a:t>
            </a:r>
          </a:p>
          <a:p>
            <a:pPr algn="ctr"/>
            <a:r>
              <a:rPr lang="ja-JP" altLang="en-US" sz="3344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あすくる</a:t>
            </a:r>
            <a:endParaRPr lang="zh-CN" altLang="en-US" sz="3344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315" y="6757034"/>
            <a:ext cx="4581553" cy="52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558857" y="6710394"/>
            <a:ext cx="4450056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4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年齢・経験不問</a:t>
            </a:r>
            <a:endParaRPr lang="zh-CN" altLang="en-US" sz="284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25" y="7407375"/>
            <a:ext cx="3492367" cy="1310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492" y="7407243"/>
            <a:ext cx="3492719" cy="131053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03" y="8743636"/>
            <a:ext cx="3492719" cy="131053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795" y="8743636"/>
            <a:ext cx="3492367" cy="1310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967480" y="7479684"/>
            <a:ext cx="396240" cy="96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35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休日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26280" y="7472064"/>
            <a:ext cx="2583180" cy="59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60" dirty="0">
                <a:latin typeface="HGPSoeiKakugothicUB" pitchFamily="34" charset="-128"/>
                <a:ea typeface="HGPSoeiKakugothicUB" pitchFamily="34" charset="-128"/>
              </a:rPr>
              <a:t>シフト</a:t>
            </a:r>
            <a:r>
              <a:rPr lang="zh-CN" altLang="en-US" sz="3260" dirty="0">
                <a:latin typeface="HGPSoeiKakugothicUB" pitchFamily="34" charset="-128"/>
                <a:ea typeface="HGPSoeiKakugothicUB" pitchFamily="34" charset="-128"/>
              </a:rPr>
              <a:t>制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26280" y="8023556"/>
            <a:ext cx="2583180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20" dirty="0">
                <a:latin typeface="MS PGothic" pitchFamily="34" charset="-128"/>
                <a:ea typeface="MS PGothic" pitchFamily="34" charset="-128"/>
              </a:rPr>
              <a:t>★学生、フリーター、</a:t>
            </a:r>
          </a:p>
          <a:p>
            <a:r>
              <a:rPr lang="ja-JP" altLang="en-US" sz="1420" dirty="0">
                <a:latin typeface="MS PGothic" pitchFamily="34" charset="-128"/>
                <a:ea typeface="MS PGothic" pitchFamily="34" charset="-128"/>
              </a:rPr>
              <a:t>既婚者歓迎</a:t>
            </a:r>
            <a:endParaRPr lang="zh-CN" altLang="en-US" sz="142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4067" y="7479684"/>
            <a:ext cx="396240" cy="96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35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時間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07466" y="7563504"/>
            <a:ext cx="2497734" cy="4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10" dirty="0">
                <a:latin typeface="HGPSoeiKakugothicUB" pitchFamily="34" charset="-128"/>
                <a:ea typeface="HGPSoeiKakugothicUB" pitchFamily="34" charset="-128"/>
              </a:rPr>
              <a:t>17:00〜24:00</a:t>
            </a:r>
            <a:endParaRPr lang="zh-CN" altLang="en-US" sz="241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07467" y="8023556"/>
            <a:ext cx="2583180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2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420" dirty="0">
                <a:latin typeface="MS PGothic" pitchFamily="34" charset="-128"/>
                <a:ea typeface="MS PGothic" pitchFamily="34" charset="-128"/>
              </a:rPr>
              <a:t>１日４ｈ</a:t>
            </a:r>
            <a:r>
              <a:rPr lang="en-US" altLang="ja-JP" sz="1420" dirty="0">
                <a:latin typeface="MS PGothic" pitchFamily="34" charset="-128"/>
                <a:ea typeface="MS PGothic" pitchFamily="34" charset="-128"/>
              </a:rPr>
              <a:t>〜</a:t>
            </a:r>
            <a:r>
              <a:rPr lang="ja-JP" altLang="en-US" sz="1420" dirty="0">
                <a:latin typeface="MS PGothic" pitchFamily="34" charset="-128"/>
                <a:ea typeface="MS PGothic" pitchFamily="34" charset="-128"/>
              </a:rPr>
              <a:t>、週２日</a:t>
            </a:r>
            <a:r>
              <a:rPr lang="en-US" altLang="ja-JP" sz="1420" dirty="0">
                <a:latin typeface="MS PGothic" pitchFamily="34" charset="-128"/>
                <a:ea typeface="MS PGothic" pitchFamily="34" charset="-128"/>
              </a:rPr>
              <a:t>〜</a:t>
            </a:r>
            <a:r>
              <a:rPr lang="ja-JP" altLang="en-US" sz="1420" dirty="0">
                <a:latin typeface="MS PGothic" pitchFamily="34" charset="-128"/>
                <a:ea typeface="MS PGothic" pitchFamily="34" charset="-128"/>
              </a:rPr>
              <a:t>ＯＫ！</a:t>
            </a:r>
          </a:p>
          <a:p>
            <a:r>
              <a:rPr lang="en-US" altLang="ja-JP" sz="142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420" dirty="0">
                <a:latin typeface="MS PGothic" pitchFamily="34" charset="-128"/>
                <a:ea typeface="MS PGothic" pitchFamily="34" charset="-128"/>
              </a:rPr>
              <a:t>土・日勤務できる方大歓迎！</a:t>
            </a:r>
            <a:endParaRPr lang="zh-CN" altLang="en-US" sz="142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1687" y="8819072"/>
            <a:ext cx="396240" cy="96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35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年齢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08406" y="8902892"/>
            <a:ext cx="3015893" cy="92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690" dirty="0">
                <a:latin typeface="HGPSoeiKakugothicUB" pitchFamily="34" charset="-128"/>
                <a:ea typeface="HGPSoeiKakugothicUB" pitchFamily="34" charset="-128"/>
              </a:rPr>
              <a:t>18</a:t>
            </a:r>
            <a:r>
              <a:rPr lang="zh-TW" altLang="en-US" sz="2690" dirty="0">
                <a:latin typeface="HGPSoeiKakugothicUB" pitchFamily="34" charset="-128"/>
                <a:ea typeface="HGPSoeiKakugothicUB" pitchFamily="34" charset="-128"/>
              </a:rPr>
              <a:t>歳</a:t>
            </a:r>
            <a:r>
              <a:rPr lang="en-US" altLang="zh-TW" sz="2690" dirty="0">
                <a:latin typeface="HGPSoeiKakugothicUB" pitchFamily="34" charset="-128"/>
                <a:ea typeface="HGPSoeiKakugothicUB" pitchFamily="34" charset="-128"/>
              </a:rPr>
              <a:t>〜50</a:t>
            </a:r>
            <a:r>
              <a:rPr lang="zh-TW" altLang="en-US" sz="2690" dirty="0">
                <a:latin typeface="HGPSoeiKakugothicUB" pitchFamily="34" charset="-128"/>
                <a:ea typeface="HGPSoeiKakugothicUB" pitchFamily="34" charset="-128"/>
              </a:rPr>
              <a:t>歳位</a:t>
            </a:r>
          </a:p>
          <a:p>
            <a:r>
              <a:rPr lang="zh-TW" altLang="en-US" sz="2690" dirty="0">
                <a:latin typeface="HGPSoeiKakugothicUB" pitchFamily="34" charset="-128"/>
                <a:ea typeface="HGPSoeiKakugothicUB" pitchFamily="34" charset="-128"/>
              </a:rPr>
              <a:t>男女不問</a:t>
            </a:r>
            <a:endParaRPr lang="zh-CN" altLang="en-US" sz="269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024432" y="8819072"/>
            <a:ext cx="396240" cy="96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35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待遇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667051" y="8864792"/>
            <a:ext cx="3015893" cy="96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40" dirty="0">
                <a:latin typeface="HGPSoeiKakugothicUB" pitchFamily="34" charset="-128"/>
                <a:ea typeface="HGPSoeiKakugothicUB" pitchFamily="34" charset="-128"/>
              </a:rPr>
              <a:t>交通費支給、</a:t>
            </a:r>
          </a:p>
          <a:p>
            <a:r>
              <a:rPr lang="zh-TW" altLang="en-US" sz="2840" dirty="0">
                <a:latin typeface="HGPSoeiKakugothicUB" pitchFamily="34" charset="-128"/>
                <a:ea typeface="HGPSoeiKakugothicUB" pitchFamily="34" charset="-128"/>
              </a:rPr>
              <a:t>制服貸与</a:t>
            </a:r>
            <a:endParaRPr lang="zh-CN" altLang="en-US" sz="2840" dirty="0"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03" y="10114299"/>
            <a:ext cx="2285563" cy="2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81687" y="10036521"/>
            <a:ext cx="2375044" cy="343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3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ご応募＆お問い合わせ</a:t>
            </a:r>
            <a:endParaRPr lang="zh-CN" altLang="en-US" sz="163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0125" y="10428624"/>
            <a:ext cx="2640735" cy="31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20" dirty="0">
                <a:latin typeface="MS PGothic" pitchFamily="34" charset="-128"/>
                <a:ea typeface="MS PGothic" pitchFamily="34" charset="-128"/>
              </a:rPr>
              <a:t>まずは気軽にお電話下さい。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949261" y="10036932"/>
            <a:ext cx="3616385" cy="31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20" dirty="0">
                <a:latin typeface="MS PGothic" pitchFamily="34" charset="-128"/>
                <a:ea typeface="MS PGothic" pitchFamily="34" charset="-128"/>
              </a:rPr>
              <a:t>■電話後、履歴書（写貼）をご持参ください。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956559" y="10201700"/>
            <a:ext cx="5036557" cy="660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60" b="1" dirty="0">
                <a:latin typeface="MS PMincho" pitchFamily="18" charset="-128"/>
                <a:ea typeface="MS PMincho" pitchFamily="18" charset="-128"/>
              </a:rPr>
              <a:t>TEL</a:t>
            </a:r>
            <a:r>
              <a:rPr lang="en-US" altLang="ja-JP" sz="3690" b="1" dirty="0">
                <a:latin typeface="MS PMincho" pitchFamily="18" charset="-128"/>
                <a:ea typeface="MS PMincho" pitchFamily="18" charset="-128"/>
              </a:rPr>
              <a:t>03-1234-1111</a:t>
            </a:r>
            <a:r>
              <a:rPr lang="en-US" altLang="ja-JP" sz="3690" dirty="0">
                <a:latin typeface="MS PGothic" pitchFamily="34" charset="-128"/>
                <a:ea typeface="MS PGothic" pitchFamily="34" charset="-128"/>
              </a:rPr>
              <a:t> 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（担当：明日　来男）</a:t>
            </a:r>
            <a:endParaRPr lang="ja-JP" altLang="en-US" sz="900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203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2016-07-28T23:12:24Z</dcterms:created>
  <dcterms:modified xsi:type="dcterms:W3CDTF">2017-03-06T11:01:55Z</dcterms:modified>
</cp:coreProperties>
</file>