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708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947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71" y="2908285"/>
            <a:ext cx="7257143" cy="61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14" y="3079354"/>
            <a:ext cx="7024698" cy="587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907" y="631603"/>
            <a:ext cx="4308153" cy="2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008379"/>
              </p:ext>
            </p:extLst>
          </p:nvPr>
        </p:nvGraphicFramePr>
        <p:xfrm>
          <a:off x="595093" y="3348579"/>
          <a:ext cx="3889821" cy="5207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86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36335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2400" b="0" dirty="0">
                          <a:solidFill>
                            <a:srgbClr val="FF0000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時間</a:t>
                      </a:r>
                      <a:endParaRPr lang="zh-CN" altLang="en-US" sz="2400" b="0" dirty="0">
                        <a:solidFill>
                          <a:srgbClr val="FF0000"/>
                        </a:solidFill>
                        <a:latin typeface="HGPSoeiKakugothicUB" pitchFamily="50" charset="-128"/>
                        <a:ea typeface="HGPSoeiKakugothicUB" pitchFamily="50" charset="-128"/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400" b="0" dirty="0">
                          <a:solidFill>
                            <a:srgbClr val="FF0000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17:00〜24:00</a:t>
                      </a:r>
                    </a:p>
                    <a:p>
                      <a:r>
                        <a:rPr lang="en-US" altLang="ja-JP" sz="15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※1</a:t>
                      </a:r>
                      <a:r>
                        <a:rPr lang="ja-JP" altLang="en-US" sz="15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日</a:t>
                      </a:r>
                      <a:r>
                        <a:rPr lang="en-US" altLang="ja-JP" sz="15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4h〜</a:t>
                      </a:r>
                      <a:r>
                        <a:rPr lang="ja-JP" altLang="en-US" sz="15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、週</a:t>
                      </a:r>
                      <a:r>
                        <a:rPr lang="en-US" altLang="ja-JP" sz="15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2</a:t>
                      </a:r>
                      <a:r>
                        <a:rPr lang="ja-JP" altLang="en-US" sz="15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日</a:t>
                      </a:r>
                      <a:r>
                        <a:rPr lang="en-US" altLang="ja-JP" sz="15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〜OK</a:t>
                      </a:r>
                      <a:r>
                        <a:rPr lang="ja-JP" altLang="en-US" sz="15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！</a:t>
                      </a:r>
                    </a:p>
                    <a:p>
                      <a:r>
                        <a:rPr lang="en-US" altLang="ja-JP" sz="15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※</a:t>
                      </a:r>
                      <a:r>
                        <a:rPr lang="ja-JP" altLang="en-US" sz="15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土・日勤務できる方大歓迎！</a:t>
                      </a:r>
                      <a:endParaRPr lang="zh-CN" altLang="en-US" sz="1500" b="0" dirty="0">
                        <a:solidFill>
                          <a:schemeClr val="tx1"/>
                        </a:solidFill>
                        <a:latin typeface="HGPSoeiKakugothicUB" pitchFamily="50" charset="-128"/>
                        <a:ea typeface="HGPSoeiKakugothicUB" pitchFamily="50" charset="-128"/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070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0" dirty="0">
                          <a:solidFill>
                            <a:srgbClr val="FF0000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休日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4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シフト</a:t>
                      </a:r>
                      <a:r>
                        <a:rPr lang="zh-CN" altLang="en-US" sz="24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制</a:t>
                      </a:r>
                      <a:endParaRPr lang="en-US" altLang="zh-CN" sz="2400" b="0" dirty="0">
                        <a:solidFill>
                          <a:schemeClr val="tx1"/>
                        </a:solidFill>
                        <a:latin typeface="HGPSoeiKakugothicUB" pitchFamily="50" charset="-128"/>
                        <a:ea typeface="HGPSoeiKakugothicUB" pitchFamily="50" charset="-128"/>
                      </a:endParaRPr>
                    </a:p>
                    <a:p>
                      <a:r>
                        <a:rPr lang="ja-JP" altLang="en-US" sz="15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★学生、フリーター、</a:t>
                      </a:r>
                    </a:p>
                    <a:p>
                      <a:r>
                        <a:rPr lang="ja-JP" altLang="en-US" sz="15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　既婚者歓迎！</a:t>
                      </a:r>
                      <a:endParaRPr lang="zh-CN" altLang="en-US" sz="1500" b="0" dirty="0">
                        <a:solidFill>
                          <a:schemeClr val="tx1"/>
                        </a:solidFill>
                        <a:latin typeface="HGPSoeiKakugothicUB" pitchFamily="50" charset="-128"/>
                        <a:ea typeface="HGPSoeiKakugothicUB" pitchFamily="50" charset="-128"/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070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0" dirty="0">
                          <a:solidFill>
                            <a:srgbClr val="FF0000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年齢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4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18</a:t>
                      </a:r>
                      <a:r>
                        <a:rPr lang="zh-TW" altLang="en-US" sz="24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歳</a:t>
                      </a:r>
                      <a:r>
                        <a:rPr lang="en-US" altLang="zh-TW" sz="24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〜50</a:t>
                      </a:r>
                      <a:r>
                        <a:rPr lang="zh-TW" altLang="en-US" sz="24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歳位</a:t>
                      </a:r>
                    </a:p>
                    <a:p>
                      <a:r>
                        <a:rPr lang="zh-TW" altLang="en-US" sz="24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男女不問</a:t>
                      </a:r>
                      <a:endParaRPr lang="zh-CN" altLang="en-US" sz="2400" b="0" dirty="0">
                        <a:solidFill>
                          <a:schemeClr val="tx1"/>
                        </a:solidFill>
                        <a:latin typeface="HGPSoeiKakugothicUB" pitchFamily="50" charset="-128"/>
                        <a:ea typeface="HGPSoeiKakugothicUB" pitchFamily="50" charset="-128"/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575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0" dirty="0">
                          <a:solidFill>
                            <a:srgbClr val="FF0000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勤務地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4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居酒屋あすくる</a:t>
                      </a:r>
                      <a:endParaRPr lang="zh-CN" altLang="en-US" sz="2400" b="0" dirty="0">
                        <a:solidFill>
                          <a:schemeClr val="tx1"/>
                        </a:solidFill>
                        <a:latin typeface="HGPSoeiKakugothicUB" pitchFamily="50" charset="-128"/>
                        <a:ea typeface="HGPSoeiKakugothicUB" pitchFamily="50" charset="-128"/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070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0" dirty="0">
                          <a:solidFill>
                            <a:srgbClr val="FF0000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時給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49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900</a:t>
                      </a:r>
                      <a:r>
                        <a:rPr lang="zh-CN" altLang="en-US" sz="49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円</a:t>
                      </a:r>
                      <a:r>
                        <a:rPr lang="en-US" altLang="zh-CN" sz="49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〜</a:t>
                      </a:r>
                    </a:p>
                    <a:p>
                      <a:r>
                        <a:rPr lang="en-US" altLang="ja-JP" sz="24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※</a:t>
                      </a:r>
                      <a:r>
                        <a:rPr lang="ja-JP" altLang="en-US" sz="24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昇給制度有り</a:t>
                      </a:r>
                      <a:endParaRPr lang="zh-CN" altLang="en-US" sz="2400" b="0" dirty="0">
                        <a:solidFill>
                          <a:schemeClr val="tx1"/>
                        </a:solidFill>
                        <a:latin typeface="HGPSoeiKakugothicUB" pitchFamily="50" charset="-128"/>
                        <a:ea typeface="HGPSoeiKakugothicUB" pitchFamily="50" charset="-128"/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127" y="7001761"/>
            <a:ext cx="1980000" cy="1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5771" y="508000"/>
            <a:ext cx="249645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ホール・</a:t>
            </a:r>
          </a:p>
          <a:p>
            <a:r>
              <a:rPr lang="ja-JP" altLang="en-US" sz="4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キッチン</a:t>
            </a:r>
          </a:p>
          <a:p>
            <a:r>
              <a:rPr lang="ja-JP" altLang="en-US" sz="4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スタッフ</a:t>
            </a:r>
            <a:endParaRPr lang="zh-CN" altLang="en-US" sz="45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64409" y="7518395"/>
            <a:ext cx="200297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150" dirty="0">
                <a:solidFill>
                  <a:schemeClr val="bg1"/>
                </a:solidFill>
              </a:rPr>
              <a:t>年齢・経験</a:t>
            </a:r>
          </a:p>
          <a:p>
            <a:pPr algn="ctr"/>
            <a:r>
              <a:rPr lang="ja-JP" altLang="en-US" sz="3150" dirty="0">
                <a:solidFill>
                  <a:schemeClr val="bg1"/>
                </a:solidFill>
              </a:rPr>
              <a:t>不問</a:t>
            </a:r>
            <a:endParaRPr lang="zh-CN" altLang="en-US" sz="3150" dirty="0">
              <a:solidFill>
                <a:schemeClr val="bg1"/>
              </a:solidFill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71" y="9852706"/>
            <a:ext cx="1416555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254831" y="9859598"/>
            <a:ext cx="15304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5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ご応募＆</a:t>
            </a:r>
          </a:p>
          <a:p>
            <a:r>
              <a:rPr lang="ja-JP" altLang="en-US" sz="165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お問い合わせ</a:t>
            </a:r>
            <a:endParaRPr lang="zh-CN" altLang="en-US" sz="165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56102" y="9832058"/>
            <a:ext cx="558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MS PGothic" pitchFamily="34" charset="-128"/>
                <a:ea typeface="MS PGothic" pitchFamily="34" charset="-128"/>
              </a:rPr>
              <a:t>■</a:t>
            </a:r>
            <a:r>
              <a:rPr lang="ja-JP" altLang="en-US" sz="1300" b="1" dirty="0">
                <a:latin typeface="MS PGothic" pitchFamily="34" charset="-128"/>
                <a:ea typeface="MS PGothic" pitchFamily="34" charset="-128"/>
              </a:rPr>
              <a:t>電話後、履歴書（写貼）をご持参ください。まずは気軽にお電話下さい。</a:t>
            </a:r>
            <a:endParaRPr lang="zh-CN" altLang="en-US" sz="13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56102" y="10033290"/>
            <a:ext cx="3780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600" spc="-200" dirty="0">
                <a:solidFill>
                  <a:srgbClr val="C00000"/>
                </a:solidFill>
                <a:latin typeface="HGPSoeiKakugothicUB" pitchFamily="34" charset="-128"/>
                <a:ea typeface="HGPSoeiKakugothicUB" pitchFamily="34" charset="-128"/>
              </a:rPr>
              <a:t>TEL.</a:t>
            </a:r>
            <a:r>
              <a:rPr lang="en-US" altLang="ja-JP" sz="3200" spc="-200" dirty="0">
                <a:solidFill>
                  <a:srgbClr val="C00000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  <a:endParaRPr lang="zh-CN" altLang="en-US" sz="3200" spc="-2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45311" y="10219223"/>
            <a:ext cx="14845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latin typeface="MS PGothic" pitchFamily="34" charset="-128"/>
                <a:ea typeface="MS PGothic" pitchFamily="34" charset="-128"/>
              </a:rPr>
              <a:t>（担当：明日来男）</a:t>
            </a:r>
          </a:p>
        </p:txBody>
      </p:sp>
      <p:sp>
        <p:nvSpPr>
          <p:cNvPr id="19" name="正方形/長方形 58"/>
          <p:cNvSpPr/>
          <p:nvPr/>
        </p:nvSpPr>
        <p:spPr>
          <a:xfrm>
            <a:off x="4775186" y="3410861"/>
            <a:ext cx="2503844" cy="158422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正方形/長方形 58"/>
          <p:cNvSpPr/>
          <p:nvPr/>
        </p:nvSpPr>
        <p:spPr>
          <a:xfrm>
            <a:off x="4775186" y="5206768"/>
            <a:ext cx="2503844" cy="158422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292</TotalTime>
  <Words>204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33</cp:revision>
  <cp:lastPrinted>2013-10-11T08:12:09Z</cp:lastPrinted>
  <dcterms:created xsi:type="dcterms:W3CDTF">2013-08-07T01:16:52Z</dcterms:created>
  <dcterms:modified xsi:type="dcterms:W3CDTF">2017-03-06T11:02:54Z</dcterms:modified>
</cp:coreProperties>
</file>