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000"/>
    <a:srgbClr val="BFDDA2"/>
    <a:srgbClr val="ED86B3"/>
    <a:srgbClr val="44B034"/>
    <a:srgbClr val="FFF462"/>
    <a:srgbClr val="FFF45F"/>
    <a:srgbClr val="3E3A39"/>
    <a:srgbClr val="000099"/>
    <a:srgbClr val="F0F4FA"/>
    <a:srgbClr val="E8E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0" y="3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001375" cy="783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" t="394" r="2458" b="2507"/>
          <a:stretch/>
        </p:blipFill>
        <p:spPr bwMode="auto">
          <a:xfrm>
            <a:off x="4021472" y="2946401"/>
            <a:ext cx="3090184" cy="35306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" t="394" r="2458" b="2507"/>
          <a:stretch/>
        </p:blipFill>
        <p:spPr bwMode="auto">
          <a:xfrm>
            <a:off x="7539372" y="2946401"/>
            <a:ext cx="3090184" cy="35306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" t="394" r="2458" b="2507"/>
          <a:stretch/>
        </p:blipFill>
        <p:spPr bwMode="auto">
          <a:xfrm>
            <a:off x="601104" y="2946401"/>
            <a:ext cx="3090184" cy="35306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7" y="1985963"/>
            <a:ext cx="2003436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5544" y="1985963"/>
            <a:ext cx="2003436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776" y="1985963"/>
            <a:ext cx="2744812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3700" y="292100"/>
            <a:ext cx="7327900" cy="1531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675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お車の事なら全てお任せ！</a:t>
            </a:r>
            <a:endParaRPr lang="en-US" altLang="ja-JP" sz="4675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r>
              <a:rPr lang="ja-JP" altLang="en-US" sz="4675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安心の品質とスピード対応</a:t>
            </a:r>
            <a:endParaRPr lang="zh-CN" altLang="en-US" sz="4675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8168" y="2026488"/>
            <a:ext cx="2016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代車ご用意します！</a:t>
            </a:r>
            <a:endParaRPr lang="zh-CN" altLang="en-US" sz="16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429644" y="2026488"/>
            <a:ext cx="25106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ローン・クレジット</a:t>
            </a:r>
            <a:r>
              <a:rPr lang="en-US" altLang="ja-JP" sz="1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OK</a:t>
            </a:r>
            <a:r>
              <a:rPr lang="ja-JP" altLang="en-US" sz="1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！</a:t>
            </a:r>
            <a:endParaRPr lang="zh-CN" altLang="en-US" sz="16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733775" y="2026488"/>
            <a:ext cx="2848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即日見積り、もちろん無料！</a:t>
            </a:r>
            <a:endParaRPr lang="zh-CN" altLang="en-US" sz="16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38168" y="2919035"/>
            <a:ext cx="310909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0" b="1" dirty="0">
                <a:solidFill>
                  <a:srgbClr val="FFF000"/>
                </a:solidFill>
                <a:latin typeface="MS PGothic" pitchFamily="34" charset="-128"/>
                <a:ea typeface="MS PGothic" pitchFamily="34" charset="-128"/>
              </a:rPr>
              <a:t>鈑金</a:t>
            </a:r>
            <a:endParaRPr lang="zh-CN" altLang="en-US" sz="11000" b="1" dirty="0">
              <a:solidFill>
                <a:srgbClr val="FFF00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013696" y="2919035"/>
            <a:ext cx="310909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0" b="1" dirty="0">
                <a:solidFill>
                  <a:srgbClr val="FFF000"/>
                </a:solidFill>
                <a:latin typeface="MS PGothic" pitchFamily="34" charset="-128"/>
                <a:ea typeface="MS PGothic" pitchFamily="34" charset="-128"/>
              </a:rPr>
              <a:t>塗装</a:t>
            </a:r>
            <a:endParaRPr lang="zh-CN" altLang="en-US" sz="11000" b="1" dirty="0">
              <a:solidFill>
                <a:srgbClr val="FFF00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470080" y="2919035"/>
            <a:ext cx="310909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0" b="1" dirty="0">
                <a:solidFill>
                  <a:srgbClr val="FFF000"/>
                </a:solidFill>
                <a:latin typeface="MS PGothic" pitchFamily="34" charset="-128"/>
                <a:ea typeface="MS PGothic" pitchFamily="34" charset="-128"/>
              </a:rPr>
              <a:t>車検</a:t>
            </a:r>
            <a:endParaRPr lang="zh-CN" altLang="en-US" sz="11000" b="1" dirty="0">
              <a:solidFill>
                <a:srgbClr val="FFF00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3900" y="4780339"/>
            <a:ext cx="27559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00" b="1" dirty="0">
                <a:latin typeface="MS PGothic" pitchFamily="34" charset="-128"/>
                <a:ea typeface="MS PGothic" pitchFamily="34" charset="-128"/>
              </a:rPr>
              <a:t>バンパーの擦り傷、</a:t>
            </a:r>
          </a:p>
          <a:p>
            <a:r>
              <a:rPr lang="ja-JP" altLang="en-US" sz="1900" b="1" dirty="0">
                <a:latin typeface="MS PGothic" pitchFamily="34" charset="-128"/>
                <a:ea typeface="MS PGothic" pitchFamily="34" charset="-128"/>
              </a:rPr>
              <a:t>ヘコミからドアパネル・</a:t>
            </a:r>
          </a:p>
          <a:p>
            <a:r>
              <a:rPr lang="ja-JP" altLang="en-US" sz="1900" b="1" dirty="0">
                <a:latin typeface="MS PGothic" pitchFamily="34" charset="-128"/>
                <a:ea typeface="MS PGothic" pitchFamily="34" charset="-128"/>
              </a:rPr>
              <a:t>バックパネルまで。</a:t>
            </a:r>
          </a:p>
          <a:p>
            <a:r>
              <a:rPr lang="ja-JP" altLang="en-US" sz="1900" b="1" dirty="0">
                <a:latin typeface="MS PGothic" pitchFamily="34" charset="-128"/>
                <a:ea typeface="MS PGothic" pitchFamily="34" charset="-128"/>
              </a:rPr>
              <a:t>最短当日作業いたします。</a:t>
            </a:r>
            <a:endParaRPr lang="zh-CN" altLang="en-US" sz="19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229720" y="4780339"/>
            <a:ext cx="27559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00" b="1" dirty="0">
                <a:latin typeface="MS PGothic" pitchFamily="34" charset="-128"/>
                <a:ea typeface="MS PGothic" pitchFamily="34" charset="-128"/>
              </a:rPr>
              <a:t>タッチペン塗装から</a:t>
            </a:r>
          </a:p>
          <a:p>
            <a:r>
              <a:rPr lang="ja-JP" altLang="en-US" sz="1900" b="1" dirty="0">
                <a:latin typeface="MS PGothic" pitchFamily="34" charset="-128"/>
                <a:ea typeface="MS PGothic" pitchFamily="34" charset="-128"/>
              </a:rPr>
              <a:t>オールペイントまで！</a:t>
            </a:r>
          </a:p>
          <a:p>
            <a:r>
              <a:rPr lang="ja-JP" altLang="en-US" sz="1900" b="1" dirty="0">
                <a:latin typeface="MS PGothic" pitchFamily="34" charset="-128"/>
                <a:ea typeface="MS PGothic" pitchFamily="34" charset="-128"/>
              </a:rPr>
              <a:t>ソリッド・メタリック・</a:t>
            </a:r>
          </a:p>
          <a:p>
            <a:r>
              <a:rPr lang="ja-JP" altLang="en-US" sz="1900" b="1" dirty="0">
                <a:latin typeface="MS PGothic" pitchFamily="34" charset="-128"/>
                <a:ea typeface="MS PGothic" pitchFamily="34" charset="-128"/>
              </a:rPr>
              <a:t>パール全て対応します。</a:t>
            </a:r>
            <a:endParaRPr lang="zh-CN" altLang="en-US" sz="19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614096" y="4780339"/>
            <a:ext cx="27559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900" b="1" dirty="0">
                <a:latin typeface="MS PGothic" pitchFamily="34" charset="-128"/>
                <a:ea typeface="MS PGothic" pitchFamily="34" charset="-128"/>
              </a:rPr>
              <a:t>1</a:t>
            </a:r>
            <a:r>
              <a:rPr lang="ja-JP" altLang="en-US" sz="1900" b="1" dirty="0">
                <a:latin typeface="MS PGothic" pitchFamily="34" charset="-128"/>
                <a:ea typeface="MS PGothic" pitchFamily="34" charset="-128"/>
              </a:rPr>
              <a:t>日で完了！車両</a:t>
            </a:r>
          </a:p>
          <a:p>
            <a:r>
              <a:rPr lang="ja-JP" altLang="en-US" sz="1900" b="1" dirty="0">
                <a:latin typeface="MS PGothic" pitchFamily="34" charset="-128"/>
                <a:ea typeface="MS PGothic" pitchFamily="34" charset="-128"/>
              </a:rPr>
              <a:t>引き取り・納車承ります。</a:t>
            </a:r>
          </a:p>
          <a:p>
            <a:r>
              <a:rPr lang="ja-JP" altLang="en-US" sz="1900" b="1" dirty="0">
                <a:latin typeface="MS PGothic" pitchFamily="34" charset="-128"/>
                <a:ea typeface="MS PGothic" pitchFamily="34" charset="-128"/>
              </a:rPr>
              <a:t>早割予約割引有り。</a:t>
            </a:r>
            <a:endParaRPr lang="zh-CN" altLang="en-US" sz="19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35000" y="6907931"/>
            <a:ext cx="45593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500" dirty="0">
                <a:latin typeface="HGPSoeiKakugothicUB" pitchFamily="50" charset="-128"/>
                <a:ea typeface="HGPSoeiKakugothicUB" pitchFamily="50" charset="-128"/>
              </a:rPr>
              <a:t>アスクル自動車</a:t>
            </a:r>
            <a:endParaRPr lang="zh-CN" altLang="en-US" sz="45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661892" y="6971431"/>
            <a:ext cx="4559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HGPSoeiKakugothicUB" pitchFamily="34" charset="-128"/>
                <a:ea typeface="HGPSoeiKakugothicUB" pitchFamily="34" charset="-128"/>
              </a:rPr>
              <a:t>TEL.</a:t>
            </a:r>
            <a:r>
              <a:rPr lang="ja-JP" altLang="en-US" sz="2400" dirty="0">
                <a:latin typeface="HGPSoeiKakugothicUB" pitchFamily="34" charset="-128"/>
                <a:ea typeface="HGPSoeiKakugothicUB" pitchFamily="34" charset="-128"/>
              </a:rPr>
              <a:t>０３</a:t>
            </a:r>
            <a:r>
              <a:rPr lang="en-US" altLang="ja-JP" sz="2400" dirty="0">
                <a:latin typeface="HGPSoeiKakugothicUB" pitchFamily="34" charset="-128"/>
                <a:ea typeface="HGPSoeiKakugothicUB" pitchFamily="34" charset="-128"/>
              </a:rPr>
              <a:t>-</a:t>
            </a:r>
            <a:r>
              <a:rPr lang="ja-JP" altLang="en-US" sz="2400" dirty="0">
                <a:latin typeface="HGPSoeiKakugothicUB" pitchFamily="34" charset="-128"/>
                <a:ea typeface="HGPSoeiKakugothicUB" pitchFamily="34" charset="-128"/>
              </a:rPr>
              <a:t>１２３４</a:t>
            </a:r>
            <a:r>
              <a:rPr lang="en-US" altLang="ja-JP" sz="2400" dirty="0">
                <a:latin typeface="HGPSoeiKakugothicUB" pitchFamily="34" charset="-128"/>
                <a:ea typeface="HGPSoeiKakugothicUB" pitchFamily="34" charset="-128"/>
              </a:rPr>
              <a:t>-</a:t>
            </a:r>
            <a:r>
              <a:rPr lang="ja-JP" altLang="en-US" sz="2400" dirty="0">
                <a:latin typeface="HGPSoeiKakugothicUB" pitchFamily="34" charset="-128"/>
                <a:ea typeface="HGPSoeiKakugothicUB" pitchFamily="34" charset="-128"/>
              </a:rPr>
              <a:t>１１１１</a:t>
            </a:r>
            <a:endParaRPr lang="zh-CN" altLang="en-US" sz="24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661892" y="7344171"/>
            <a:ext cx="45593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300" dirty="0"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300" dirty="0"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300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300" dirty="0">
                <a:latin typeface="MS PGothic" pitchFamily="34" charset="-128"/>
                <a:ea typeface="MS PGothic" pitchFamily="34" charset="-128"/>
              </a:rPr>
              <a:t>3-2-3</a:t>
            </a:r>
            <a:endParaRPr lang="zh-CN" altLang="en-US" sz="13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18152" y="7073031"/>
            <a:ext cx="4559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MS PGothic" pitchFamily="34" charset="-128"/>
                <a:ea typeface="MS PGothic" pitchFamily="34" charset="-128"/>
              </a:rPr>
              <a:t>OPEN/AM8:00</a:t>
            </a:r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　</a:t>
            </a:r>
            <a:r>
              <a:rPr lang="en-US" altLang="ja-JP" sz="1200" dirty="0">
                <a:latin typeface="MS PGothic" pitchFamily="34" charset="-128"/>
                <a:ea typeface="MS PGothic" pitchFamily="34" charset="-128"/>
              </a:rPr>
              <a:t>CLOSE/PM6:00</a:t>
            </a:r>
            <a:endParaRPr lang="zh-CN" altLang="en-US" sz="1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118152" y="7344171"/>
            <a:ext cx="4559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2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6" name="Picture 2" descr="D:\Documents and Settings\Sushine_xiejinfen\Desktop\999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864" y="422735"/>
            <a:ext cx="2547938" cy="2182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D86B3"/>
        </a:solidFill>
      </a:spPr>
      <a:bodyPr wrap="none" rtlCol="0" anchor="ctr">
        <a:spAutoFit/>
      </a:bodyPr>
      <a:lstStyle>
        <a:defPPr algn="ctr">
          <a:defRPr kumimoji="1" sz="800" dirty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215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2016-07-28T23:13:06Z</dcterms:created>
  <dcterms:modified xsi:type="dcterms:W3CDTF">2017-03-06T11:03:54Z</dcterms:modified>
</cp:coreProperties>
</file>