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000"/>
    <a:srgbClr val="BFDDA2"/>
    <a:srgbClr val="ED86B3"/>
    <a:srgbClr val="44B034"/>
    <a:srgbClr val="FFF462"/>
    <a:srgbClr val="FFF45F"/>
    <a:srgbClr val="3E3A39"/>
    <a:srgbClr val="000099"/>
    <a:srgbClr val="F0F4FA"/>
    <a:srgbClr val="E8EE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9" d="100"/>
          <a:sy n="69" d="100"/>
        </p:scale>
        <p:origin x="840" y="3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4.png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1001375" cy="7839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5" name="Picture 3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560" t="394" r="2458" b="2507"/>
          <a:stretch/>
        </p:blipFill>
        <p:spPr bwMode="auto">
          <a:xfrm>
            <a:off x="4021472" y="2946401"/>
            <a:ext cx="3090184" cy="3530600"/>
          </a:xfrm>
          <a:prstGeom prst="rect">
            <a:avLst/>
          </a:prstGeom>
          <a:noFill/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" name="Picture 3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560" t="394" r="2458" b="2507"/>
          <a:stretch/>
        </p:blipFill>
        <p:spPr bwMode="auto">
          <a:xfrm>
            <a:off x="7539372" y="2946401"/>
            <a:ext cx="3090184" cy="3530600"/>
          </a:xfrm>
          <a:prstGeom prst="rect">
            <a:avLst/>
          </a:prstGeom>
          <a:noFill/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" name="Picture 3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560" t="394" r="2458" b="2507"/>
          <a:stretch/>
        </p:blipFill>
        <p:spPr bwMode="auto">
          <a:xfrm>
            <a:off x="601104" y="2946401"/>
            <a:ext cx="3090184" cy="3530600"/>
          </a:xfrm>
          <a:prstGeom prst="rect">
            <a:avLst/>
          </a:prstGeom>
          <a:noFill/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0867" y="1985963"/>
            <a:ext cx="2003436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6" name="Picture 10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45544" y="1985963"/>
            <a:ext cx="2003436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7" name="Picture 10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33776" y="1985963"/>
            <a:ext cx="2744812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Box 7"/>
          <p:cNvSpPr txBox="1"/>
          <p:nvPr/>
        </p:nvSpPr>
        <p:spPr>
          <a:xfrm>
            <a:off x="393700" y="292100"/>
            <a:ext cx="7327900" cy="15311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4675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お車の事なら全てお任せ！</a:t>
            </a:r>
            <a:endParaRPr lang="en-US" altLang="ja-JP" sz="4675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r>
              <a:rPr lang="ja-JP" altLang="en-US" sz="4675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安心の品質とスピード対応</a:t>
            </a:r>
            <a:endParaRPr lang="zh-CN" altLang="en-US" sz="4675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38168" y="2026488"/>
            <a:ext cx="201613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代車ご用意します！</a:t>
            </a:r>
            <a:endParaRPr lang="zh-CN" altLang="en-US" sz="16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2429644" y="2026488"/>
            <a:ext cx="251065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ローン・クレジット</a:t>
            </a:r>
            <a:r>
              <a:rPr lang="en-US" altLang="ja-JP" sz="16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OK</a:t>
            </a:r>
            <a:r>
              <a:rPr lang="ja-JP" altLang="en-US" sz="16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！</a:t>
            </a:r>
            <a:endParaRPr lang="zh-CN" altLang="en-US" sz="16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4733775" y="2026488"/>
            <a:ext cx="284812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即日見積り、もちろん無料！</a:t>
            </a:r>
            <a:endParaRPr lang="zh-CN" altLang="en-US" sz="16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538168" y="2919035"/>
            <a:ext cx="3109094" cy="17851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0" b="1" dirty="0">
                <a:solidFill>
                  <a:srgbClr val="FFF000"/>
                </a:solidFill>
                <a:latin typeface="MS PGothic" pitchFamily="34" charset="-128"/>
                <a:ea typeface="MS PGothic" pitchFamily="34" charset="-128"/>
              </a:rPr>
              <a:t>鈑金</a:t>
            </a:r>
            <a:endParaRPr lang="zh-CN" altLang="en-US" sz="11000" b="1" dirty="0">
              <a:solidFill>
                <a:srgbClr val="FFF00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4013696" y="2919035"/>
            <a:ext cx="3109094" cy="17851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0" b="1" dirty="0">
                <a:solidFill>
                  <a:srgbClr val="FFF000"/>
                </a:solidFill>
                <a:latin typeface="MS PGothic" pitchFamily="34" charset="-128"/>
                <a:ea typeface="MS PGothic" pitchFamily="34" charset="-128"/>
              </a:rPr>
              <a:t>塗装</a:t>
            </a:r>
            <a:endParaRPr lang="zh-CN" altLang="en-US" sz="11000" b="1" dirty="0">
              <a:solidFill>
                <a:srgbClr val="FFF00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7470080" y="2919035"/>
            <a:ext cx="3109094" cy="17851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0" b="1" dirty="0">
                <a:solidFill>
                  <a:srgbClr val="FFF000"/>
                </a:solidFill>
                <a:latin typeface="MS PGothic" pitchFamily="34" charset="-128"/>
                <a:ea typeface="MS PGothic" pitchFamily="34" charset="-128"/>
              </a:rPr>
              <a:t>車検</a:t>
            </a:r>
            <a:endParaRPr lang="zh-CN" altLang="en-US" sz="11000" b="1" dirty="0">
              <a:solidFill>
                <a:srgbClr val="FFF00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723900" y="4780339"/>
            <a:ext cx="2755900" cy="1261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バンパーの擦り傷、</a:t>
            </a:r>
          </a:p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ヘコミからドアパネル・</a:t>
            </a:r>
          </a:p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バックパネルまで。</a:t>
            </a:r>
          </a:p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最短当日作業いたします。</a:t>
            </a:r>
            <a:endParaRPr lang="zh-CN" altLang="en-US" sz="19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4229720" y="4780339"/>
            <a:ext cx="2755900" cy="1261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タッチペン塗装から</a:t>
            </a:r>
          </a:p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オールペイントまで！</a:t>
            </a:r>
          </a:p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ソリッド・メタリック・</a:t>
            </a:r>
          </a:p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パール全て対応します。</a:t>
            </a:r>
            <a:endParaRPr lang="zh-CN" altLang="en-US" sz="19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7614096" y="4780339"/>
            <a:ext cx="2755900" cy="9694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900" b="1" dirty="0">
                <a:latin typeface="MS PGothic" pitchFamily="34" charset="-128"/>
                <a:ea typeface="MS PGothic" pitchFamily="34" charset="-128"/>
              </a:rPr>
              <a:t>1</a:t>
            </a:r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日で完了！車両</a:t>
            </a:r>
          </a:p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引き取り・納車承ります。</a:t>
            </a:r>
          </a:p>
          <a:p>
            <a:r>
              <a:rPr lang="ja-JP" altLang="en-US" sz="1900" b="1" dirty="0">
                <a:latin typeface="MS PGothic" pitchFamily="34" charset="-128"/>
                <a:ea typeface="MS PGothic" pitchFamily="34" charset="-128"/>
              </a:rPr>
              <a:t>早割予約割引有り。</a:t>
            </a:r>
            <a:endParaRPr lang="zh-CN" altLang="en-US" sz="1900" b="1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635000" y="6907931"/>
            <a:ext cx="4559300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4500" dirty="0">
                <a:latin typeface="HGPSoeiKakugothicUB" pitchFamily="50" charset="-128"/>
                <a:ea typeface="HGPSoeiKakugothicUB" pitchFamily="50" charset="-128"/>
              </a:rPr>
              <a:t>アスクル自動車</a:t>
            </a:r>
            <a:endParaRPr lang="zh-CN" altLang="en-US" sz="45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4661892" y="6971431"/>
            <a:ext cx="45593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00" dirty="0">
                <a:latin typeface="HGPSoeiKakugothicUB" pitchFamily="34" charset="-128"/>
                <a:ea typeface="HGPSoeiKakugothicUB" pitchFamily="34" charset="-128"/>
              </a:rPr>
              <a:t>TEL.</a:t>
            </a:r>
            <a:r>
              <a:rPr lang="ja-JP" altLang="en-US" sz="2400" dirty="0">
                <a:latin typeface="HGPSoeiKakugothicUB" pitchFamily="34" charset="-128"/>
                <a:ea typeface="HGPSoeiKakugothicUB" pitchFamily="34" charset="-128"/>
              </a:rPr>
              <a:t>０３</a:t>
            </a:r>
            <a:r>
              <a:rPr lang="en-US" altLang="ja-JP" sz="2400" dirty="0">
                <a:latin typeface="HGPSoeiKakugothicUB" pitchFamily="34" charset="-128"/>
                <a:ea typeface="HGPSoeiKakugothicUB" pitchFamily="34" charset="-128"/>
              </a:rPr>
              <a:t>-</a:t>
            </a:r>
            <a:r>
              <a:rPr lang="ja-JP" altLang="en-US" sz="2400" dirty="0">
                <a:latin typeface="HGPSoeiKakugothicUB" pitchFamily="34" charset="-128"/>
                <a:ea typeface="HGPSoeiKakugothicUB" pitchFamily="34" charset="-128"/>
              </a:rPr>
              <a:t>１２３４</a:t>
            </a:r>
            <a:r>
              <a:rPr lang="en-US" altLang="ja-JP" sz="2400" dirty="0">
                <a:latin typeface="HGPSoeiKakugothicUB" pitchFamily="34" charset="-128"/>
                <a:ea typeface="HGPSoeiKakugothicUB" pitchFamily="34" charset="-128"/>
              </a:rPr>
              <a:t>-</a:t>
            </a:r>
            <a:r>
              <a:rPr lang="ja-JP" altLang="en-US" sz="2400" dirty="0">
                <a:latin typeface="HGPSoeiKakugothicUB" pitchFamily="34" charset="-128"/>
                <a:ea typeface="HGPSoeiKakugothicUB" pitchFamily="34" charset="-128"/>
              </a:rPr>
              <a:t>１１１１</a:t>
            </a:r>
            <a:endParaRPr lang="zh-CN" altLang="en-US" sz="24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4661892" y="7344171"/>
            <a:ext cx="4559300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1300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1300" dirty="0"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zh-TW" altLang="en-US" sz="1300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1300" dirty="0">
                <a:latin typeface="MS PGothic" pitchFamily="34" charset="-128"/>
                <a:ea typeface="MS PGothic" pitchFamily="34" charset="-128"/>
              </a:rPr>
              <a:t>3-2-3</a:t>
            </a:r>
            <a:endParaRPr lang="zh-CN" altLang="en-US" sz="13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8118152" y="7073031"/>
            <a:ext cx="45593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latin typeface="MS PGothic" pitchFamily="34" charset="-128"/>
                <a:ea typeface="MS PGothic" pitchFamily="34" charset="-128"/>
              </a:rPr>
              <a:t>OPEN/AM8:00</a:t>
            </a:r>
            <a:r>
              <a:rPr lang="ja-JP" altLang="en-US" sz="1200" dirty="0">
                <a:latin typeface="MS PGothic" pitchFamily="34" charset="-128"/>
                <a:ea typeface="MS PGothic" pitchFamily="34" charset="-128"/>
              </a:rPr>
              <a:t>　</a:t>
            </a:r>
            <a:r>
              <a:rPr lang="en-US" altLang="ja-JP" sz="1200" dirty="0">
                <a:latin typeface="MS PGothic" pitchFamily="34" charset="-128"/>
                <a:ea typeface="MS PGothic" pitchFamily="34" charset="-128"/>
              </a:rPr>
              <a:t>CLOSE/PM6:00</a:t>
            </a:r>
            <a:endParaRPr lang="zh-CN" altLang="en-US" sz="12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8118152" y="7344171"/>
            <a:ext cx="45593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1200" dirty="0"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zh-CN" altLang="en-US" sz="1200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26" name="Picture 2" descr="D:\Documents and Settings\Sushine_xiejinfen\Desktop\999.png"/>
          <p:cNvPicPr>
            <a:picLocks noChangeAspect="1" noChangeArrowheads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49864" y="422735"/>
            <a:ext cx="2547938" cy="218281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</a:spPr>
      <a:bodyPr wrap="none" rtlCol="0" anchor="ctr">
        <a:sp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215</Words>
  <Application>Microsoft Office PowerPoint</Application>
  <PresentationFormat>ユーザー設定</PresentationFormat>
  <Paragraphs>40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2016-07-28T23:13:06Z</dcterms:created>
  <dcterms:modified xsi:type="dcterms:W3CDTF">2017-03-06T11:03:54Z</dcterms:modified>
</cp:coreProperties>
</file>

<file path=docProps/thumbnail.jpeg>
</file>