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708"/>
    <a:srgbClr val="906E30"/>
    <a:srgbClr val="82582D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74" autoAdjust="0"/>
    <p:restoredTop sz="94660"/>
  </p:normalViewPr>
  <p:slideViewPr>
    <p:cSldViewPr snapToGrid="0">
      <p:cViewPr varScale="1">
        <p:scale>
          <a:sx n="50" d="100"/>
          <a:sy n="50" d="100"/>
        </p:scale>
        <p:origin x="219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10" Type="http://schemas.openxmlformats.org/officeDocument/2006/relationships/image" Target="../media/image9.png"/><Relationship Id="rId4" Type="http://schemas.openxmlformats.org/officeDocument/2006/relationships/image" Target="../media/image3.em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285750"/>
            <a:ext cx="7200900" cy="1033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263" y="1431250"/>
            <a:ext cx="571446" cy="7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287" y="879715"/>
            <a:ext cx="1242001" cy="12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301" y="3222307"/>
            <a:ext cx="1710477" cy="139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580" y="3222307"/>
            <a:ext cx="17145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883" y="3222307"/>
            <a:ext cx="17145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301" y="4662422"/>
            <a:ext cx="17145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592" y="4603458"/>
            <a:ext cx="17145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883" y="4591464"/>
            <a:ext cx="17145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27629" y="1153452"/>
            <a:ext cx="1465943" cy="772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2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女性・シニア・</a:t>
            </a:r>
          </a:p>
          <a:p>
            <a:pPr algn="ctr"/>
            <a:r>
              <a:rPr lang="ja-JP" altLang="en-US" sz="112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初心者</a:t>
            </a:r>
            <a:endParaRPr lang="en-US" altLang="ja-JP" sz="112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 algn="ctr">
              <a:spcBef>
                <a:spcPts val="600"/>
              </a:spcBef>
            </a:pPr>
            <a:r>
              <a:rPr lang="zh-CN" altLang="en-US" sz="168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大歓迎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67660" y="2205628"/>
            <a:ext cx="547591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800" spc="-300" dirty="0">
                <a:solidFill>
                  <a:srgbClr val="FF0000"/>
                </a:solidFill>
                <a:latin typeface="HGPSoeiKakugothicUB" pitchFamily="34" charset="-128"/>
                <a:ea typeface="HGPSoeiKakugothicUB" pitchFamily="34" charset="-128"/>
              </a:rPr>
              <a:t>スマホ写真教室</a:t>
            </a:r>
            <a:endParaRPr lang="zh-CN" altLang="en-US" sz="5800" spc="-300" dirty="0">
              <a:solidFill>
                <a:srgbClr val="FF00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59579" y="3668636"/>
            <a:ext cx="146594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家庭やお店で</a:t>
            </a:r>
          </a:p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簡単プリント</a:t>
            </a:r>
            <a:endParaRPr lang="zh-CN" altLang="en-US" sz="145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37227" y="3668636"/>
            <a:ext cx="146594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便利なアプリの</a:t>
            </a:r>
          </a:p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ご紹介</a:t>
            </a:r>
            <a:endParaRPr lang="zh-CN" altLang="en-US" sz="145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23891" y="3668636"/>
            <a:ext cx="146594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撮影の為の</a:t>
            </a:r>
          </a:p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基本操作</a:t>
            </a:r>
            <a:endParaRPr lang="zh-CN" altLang="en-US" sz="145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59579" y="5051524"/>
            <a:ext cx="146594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撮った写真の</a:t>
            </a:r>
          </a:p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加工の仕方</a:t>
            </a:r>
            <a:endParaRPr lang="zh-CN" altLang="en-US" sz="145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37227" y="5051524"/>
            <a:ext cx="146594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構図の</a:t>
            </a:r>
          </a:p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基礎知識</a:t>
            </a:r>
            <a:endParaRPr lang="zh-CN" altLang="en-US" sz="145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23891" y="5051524"/>
            <a:ext cx="146594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ＳＮＳを使っての</a:t>
            </a:r>
          </a:p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楽しみ方</a:t>
            </a:r>
            <a:endParaRPr lang="zh-CN" altLang="en-US" sz="145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028275"/>
              </p:ext>
            </p:extLst>
          </p:nvPr>
        </p:nvGraphicFramePr>
        <p:xfrm>
          <a:off x="1338263" y="6166295"/>
          <a:ext cx="518371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9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41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latin typeface="MS PGothic" pitchFamily="34" charset="-128"/>
                          <a:ea typeface="MS PGothic" pitchFamily="34" charset="-128"/>
                        </a:rPr>
                        <a:t>日時</a:t>
                      </a:r>
                    </a:p>
                  </a:txBody>
                  <a:tcPr marT="576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2016</a:t>
                      </a:r>
                      <a:r>
                        <a:rPr lang="zh-TW" altLang="en-US" sz="14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年</a:t>
                      </a:r>
                      <a:r>
                        <a:rPr lang="en-US" altLang="zh-TW" sz="14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11</a:t>
                      </a:r>
                      <a:r>
                        <a:rPr lang="zh-TW" altLang="en-US" sz="14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月</a:t>
                      </a:r>
                      <a:r>
                        <a:rPr lang="en-US" altLang="zh-TW" sz="14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3</a:t>
                      </a:r>
                      <a:r>
                        <a:rPr lang="zh-TW" altLang="en-US" sz="14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日（祝日）　</a:t>
                      </a:r>
                      <a:r>
                        <a:rPr lang="en-US" altLang="zh-TW" sz="14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13</a:t>
                      </a:r>
                      <a:r>
                        <a:rPr lang="zh-TW" altLang="en-US" sz="14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時～</a:t>
                      </a:r>
                      <a:r>
                        <a:rPr lang="en-US" altLang="zh-TW" sz="14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16</a:t>
                      </a:r>
                      <a:r>
                        <a:rPr lang="zh-TW" altLang="en-US" sz="14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  <a:endParaRPr lang="zh-CN" altLang="en-US" sz="1400" b="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marT="576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zh-CN" altLang="en-US" sz="1400" b="1" kern="1200" dirty="0">
                          <a:solidFill>
                            <a:schemeClr val="lt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会場</a:t>
                      </a:r>
                    </a:p>
                  </a:txBody>
                  <a:tcPr marT="576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400" dirty="0">
                          <a:latin typeface="MS PGothic" pitchFamily="34" charset="-128"/>
                          <a:ea typeface="MS PGothic" pitchFamily="34" charset="-128"/>
                        </a:rPr>
                        <a:t>アスクル会議室</a:t>
                      </a:r>
                      <a:endParaRPr lang="zh-CN" altLang="en-US" sz="1400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marT="576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zh-CN" altLang="en-US" sz="1400" b="1" kern="1200" dirty="0">
                          <a:solidFill>
                            <a:schemeClr val="lt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定員</a:t>
                      </a:r>
                    </a:p>
                  </a:txBody>
                  <a:tcPr marT="576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400" dirty="0">
                          <a:latin typeface="MS PGothic" pitchFamily="34" charset="-128"/>
                          <a:ea typeface="MS PGothic" pitchFamily="34" charset="-128"/>
                        </a:rPr>
                        <a:t>先着</a:t>
                      </a:r>
                      <a:r>
                        <a:rPr lang="en-US" altLang="ja-JP" sz="1400" dirty="0">
                          <a:latin typeface="MS PGothic" pitchFamily="34" charset="-128"/>
                          <a:ea typeface="MS PGothic" pitchFamily="34" charset="-128"/>
                        </a:rPr>
                        <a:t>50</a:t>
                      </a:r>
                      <a:r>
                        <a:rPr lang="ja-JP" altLang="en-US" sz="1400" dirty="0">
                          <a:latin typeface="MS PGothic" pitchFamily="34" charset="-128"/>
                          <a:ea typeface="MS PGothic" pitchFamily="34" charset="-128"/>
                        </a:rPr>
                        <a:t>名　</a:t>
                      </a:r>
                      <a:r>
                        <a:rPr lang="en-US" altLang="ja-JP" sz="600" dirty="0">
                          <a:latin typeface="MS PGothic" pitchFamily="34" charset="-128"/>
                          <a:ea typeface="MS PGothic" pitchFamily="34" charset="-128"/>
                        </a:rPr>
                        <a:t>※</a:t>
                      </a:r>
                      <a:r>
                        <a:rPr lang="ja-JP" altLang="en-US" sz="600" dirty="0">
                          <a:latin typeface="MS PGothic" pitchFamily="34" charset="-128"/>
                          <a:ea typeface="MS PGothic" pitchFamily="34" charset="-128"/>
                        </a:rPr>
                        <a:t>性別・年齢は問いませんが、中学生以下の方は保護者の同伴が必要です。</a:t>
                      </a:r>
                      <a:endParaRPr lang="zh-CN" altLang="en-US" sz="600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marT="576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zh-CN" altLang="en-US" sz="1400" b="1" kern="1200" dirty="0">
                          <a:solidFill>
                            <a:schemeClr val="lt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参加料</a:t>
                      </a:r>
                    </a:p>
                  </a:txBody>
                  <a:tcPr marT="576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400" dirty="0">
                          <a:latin typeface="MS PGothic" pitchFamily="34" charset="-128"/>
                          <a:ea typeface="MS PGothic" pitchFamily="34" charset="-128"/>
                        </a:rPr>
                        <a:t>￥</a:t>
                      </a:r>
                      <a:r>
                        <a:rPr lang="en-US" altLang="ja-JP" sz="1400" dirty="0">
                          <a:latin typeface="MS PGothic" pitchFamily="34" charset="-128"/>
                          <a:ea typeface="MS PGothic" pitchFamily="34" charset="-128"/>
                        </a:rPr>
                        <a:t>1,000</a:t>
                      </a:r>
                      <a:r>
                        <a:rPr lang="ja-JP" altLang="en-US" sz="870" dirty="0">
                          <a:latin typeface="MS PGothic" pitchFamily="34" charset="-128"/>
                          <a:ea typeface="MS PGothic" pitchFamily="34" charset="-128"/>
                        </a:rPr>
                        <a:t>（プリント料金・お飲み物付き）　</a:t>
                      </a:r>
                      <a:r>
                        <a:rPr lang="en-US" altLang="ja-JP" sz="600" dirty="0">
                          <a:latin typeface="MS PGothic" pitchFamily="34" charset="-128"/>
                          <a:ea typeface="MS PGothic" pitchFamily="34" charset="-128"/>
                        </a:rPr>
                        <a:t>※</a:t>
                      </a:r>
                      <a:r>
                        <a:rPr lang="ja-JP" altLang="en-US" sz="600" dirty="0">
                          <a:latin typeface="MS PGothic" pitchFamily="34" charset="-128"/>
                          <a:ea typeface="MS PGothic" pitchFamily="34" charset="-128"/>
                        </a:rPr>
                        <a:t>必ずご自分のスマートフォンをお持ちください。（機種は問いません）</a:t>
                      </a:r>
                      <a:endParaRPr lang="zh-CN" altLang="en-US" sz="600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marT="576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zh-CN" altLang="en-US" sz="1400" b="1" kern="1200" dirty="0">
                          <a:solidFill>
                            <a:schemeClr val="lt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講師</a:t>
                      </a:r>
                    </a:p>
                  </a:txBody>
                  <a:tcPr marT="576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400" dirty="0">
                          <a:latin typeface="MS PGothic" pitchFamily="34" charset="-128"/>
                          <a:ea typeface="MS PGothic" pitchFamily="34" charset="-128"/>
                        </a:rPr>
                        <a:t>明日　来子</a:t>
                      </a:r>
                      <a:r>
                        <a:rPr lang="ja-JP" altLang="en-US" sz="870" dirty="0">
                          <a:latin typeface="MS PGothic" pitchFamily="34" charset="-128"/>
                          <a:ea typeface="MS PGothic" pitchFamily="34" charset="-128"/>
                        </a:rPr>
                        <a:t>（フォトグラファー）</a:t>
                      </a:r>
                      <a:endParaRPr lang="zh-CN" altLang="en-US" sz="870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marT="576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1255713" y="8117259"/>
            <a:ext cx="3535833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+mj-ea"/>
                <a:ea typeface="+mj-ea"/>
              </a:rPr>
              <a:t>お申込み・お問い合わせ先</a:t>
            </a:r>
          </a:p>
          <a:p>
            <a:r>
              <a:rPr lang="ja-JP" altLang="en-US" sz="1300" dirty="0">
                <a:latin typeface="+mj-ea"/>
                <a:ea typeface="+mj-ea"/>
              </a:rPr>
              <a:t>アスクルスマホ写真教室事務局</a:t>
            </a:r>
            <a:endParaRPr lang="zh-CN" altLang="en-US" sz="1300" dirty="0">
              <a:latin typeface="+mj-ea"/>
              <a:ea typeface="+mj-ea"/>
            </a:endParaRPr>
          </a:p>
        </p:txBody>
      </p:sp>
      <p:sp>
        <p:nvSpPr>
          <p:cNvPr id="28" name="正方形/長方形 67"/>
          <p:cNvSpPr/>
          <p:nvPr/>
        </p:nvSpPr>
        <p:spPr>
          <a:xfrm>
            <a:off x="4568418" y="8160845"/>
            <a:ext cx="1962000" cy="1090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673658"/>
              </p:ext>
            </p:extLst>
          </p:nvPr>
        </p:nvGraphicFramePr>
        <p:xfrm>
          <a:off x="1338263" y="8603158"/>
          <a:ext cx="3128962" cy="671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8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10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384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MS PGothic" pitchFamily="34" charset="-128"/>
                          <a:ea typeface="MS PGothic" pitchFamily="34" charset="-128"/>
                        </a:rPr>
                        <a:t>mail</a:t>
                      </a:r>
                      <a:endParaRPr lang="zh-CN" altLang="en-US" sz="800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marL="55194" marR="55194" marT="27597" marB="27597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100" b="0" spc="-200" baseline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×××</a:t>
                      </a:r>
                      <a:r>
                        <a:rPr lang="zh-TW" altLang="en-US" sz="1100" b="0" spc="-200" baseline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＠</a:t>
                      </a:r>
                      <a:r>
                        <a:rPr lang="en-US" altLang="zh-TW" sz="1100" b="0" spc="-200" baseline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×××</a:t>
                      </a:r>
                    </a:p>
                  </a:txBody>
                  <a:tcPr marL="55194" marR="55194" marT="27597" marB="27597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844"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en-US" altLang="zh-CN" sz="800" b="1" kern="1200" dirty="0">
                          <a:solidFill>
                            <a:schemeClr val="lt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TEL</a:t>
                      </a:r>
                      <a:endParaRPr kumimoji="1" lang="zh-CN" altLang="en-US" sz="800" b="1" kern="1200" dirty="0">
                        <a:solidFill>
                          <a:schemeClr val="lt1"/>
                        </a:solidFill>
                        <a:latin typeface="MS PGothic" pitchFamily="34" charset="-128"/>
                        <a:ea typeface="MS PGothic" pitchFamily="34" charset="-128"/>
                        <a:cs typeface="+mn-cs"/>
                      </a:endParaRPr>
                    </a:p>
                  </a:txBody>
                  <a:tcPr marL="55194" marR="55194" marT="27597" marB="27597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latin typeface="MS PGothic" pitchFamily="34" charset="-128"/>
                          <a:ea typeface="MS PGothic" pitchFamily="34" charset="-128"/>
                        </a:rPr>
                        <a:t>03-1234</a:t>
                      </a:r>
                      <a:r>
                        <a:rPr lang="ja-JP" altLang="en-US" sz="1100" dirty="0">
                          <a:latin typeface="MS PGothic" pitchFamily="34" charset="-128"/>
                          <a:ea typeface="MS PGothic" pitchFamily="34" charset="-128"/>
                        </a:rPr>
                        <a:t>－</a:t>
                      </a:r>
                      <a:r>
                        <a:rPr lang="en-US" altLang="ja-JP" sz="1100" dirty="0">
                          <a:latin typeface="MS PGothic" pitchFamily="34" charset="-128"/>
                          <a:ea typeface="MS PGothic" pitchFamily="34" charset="-128"/>
                        </a:rPr>
                        <a:t>1111</a:t>
                      </a:r>
                      <a:r>
                        <a:rPr lang="ja-JP" altLang="en-US" sz="800" dirty="0">
                          <a:latin typeface="MS PGothic" pitchFamily="34" charset="-128"/>
                          <a:ea typeface="MS PGothic" pitchFamily="34" charset="-128"/>
                        </a:rPr>
                        <a:t>（平日</a:t>
                      </a:r>
                      <a:r>
                        <a:rPr lang="en-US" altLang="ja-JP" sz="800" dirty="0">
                          <a:latin typeface="MS PGothic" pitchFamily="34" charset="-128"/>
                          <a:ea typeface="MS PGothic" pitchFamily="34" charset="-128"/>
                        </a:rPr>
                        <a:t>9</a:t>
                      </a:r>
                      <a:r>
                        <a:rPr lang="ja-JP" altLang="en-US" sz="800" dirty="0">
                          <a:latin typeface="MS PGothic" pitchFamily="34" charset="-128"/>
                          <a:ea typeface="MS PGothic" pitchFamily="34" charset="-128"/>
                        </a:rPr>
                        <a:t>：</a:t>
                      </a:r>
                      <a:r>
                        <a:rPr lang="en-US" altLang="ja-JP" sz="800" dirty="0">
                          <a:latin typeface="MS PGothic" pitchFamily="34" charset="-128"/>
                          <a:ea typeface="MS PGothic" pitchFamily="34" charset="-128"/>
                        </a:rPr>
                        <a:t>00</a:t>
                      </a:r>
                      <a:r>
                        <a:rPr lang="ja-JP" altLang="en-US" sz="800" dirty="0">
                          <a:latin typeface="MS PGothic" pitchFamily="34" charset="-128"/>
                          <a:ea typeface="MS PGothic" pitchFamily="34" charset="-128"/>
                        </a:rPr>
                        <a:t>～</a:t>
                      </a:r>
                      <a:r>
                        <a:rPr lang="en-US" altLang="ja-JP" sz="800" dirty="0">
                          <a:latin typeface="MS PGothic" pitchFamily="34" charset="-128"/>
                          <a:ea typeface="MS PGothic" pitchFamily="34" charset="-128"/>
                        </a:rPr>
                        <a:t>17</a:t>
                      </a:r>
                      <a:r>
                        <a:rPr lang="ja-JP" altLang="en-US" sz="800" dirty="0">
                          <a:latin typeface="MS PGothic" pitchFamily="34" charset="-128"/>
                          <a:ea typeface="MS PGothic" pitchFamily="34" charset="-128"/>
                        </a:rPr>
                        <a:t>：</a:t>
                      </a:r>
                      <a:r>
                        <a:rPr lang="en-US" altLang="ja-JP" sz="800" dirty="0">
                          <a:latin typeface="MS PGothic" pitchFamily="34" charset="-128"/>
                          <a:ea typeface="MS PGothic" pitchFamily="34" charset="-128"/>
                        </a:rPr>
                        <a:t>00</a:t>
                      </a:r>
                      <a:r>
                        <a:rPr lang="ja-JP" altLang="en-US" sz="800" dirty="0">
                          <a:latin typeface="MS PGothic" pitchFamily="34" charset="-128"/>
                          <a:ea typeface="MS PGothic" pitchFamily="34" charset="-128"/>
                        </a:rPr>
                        <a:t>）</a:t>
                      </a:r>
                    </a:p>
                  </a:txBody>
                  <a:tcPr marL="55194" marR="55194" marT="27597" marB="27597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3844"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en-US" altLang="zh-CN" sz="800" b="1" kern="1200" dirty="0">
                          <a:solidFill>
                            <a:schemeClr val="lt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URL</a:t>
                      </a:r>
                      <a:endParaRPr kumimoji="1" lang="zh-CN" altLang="en-US" sz="800" b="1" kern="1200" dirty="0">
                        <a:solidFill>
                          <a:schemeClr val="lt1"/>
                        </a:solidFill>
                        <a:latin typeface="MS PGothic" pitchFamily="34" charset="-128"/>
                        <a:ea typeface="MS PGothic" pitchFamily="34" charset="-128"/>
                        <a:cs typeface="+mn-cs"/>
                      </a:endParaRPr>
                    </a:p>
                  </a:txBody>
                  <a:tcPr marL="55194" marR="55194" marT="27597" marB="27597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latin typeface="MS PGothic" pitchFamily="34" charset="-128"/>
                          <a:ea typeface="MS PGothic" pitchFamily="34" charset="-128"/>
                        </a:rPr>
                        <a:t>http://www.askult.com/</a:t>
                      </a:r>
                      <a:endParaRPr lang="zh-CN" altLang="en-US" sz="1100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marL="55194" marR="55194" marT="27597" marB="27597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1874784" y="1628240"/>
            <a:ext cx="36301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500" spc="150" dirty="0">
                <a:latin typeface="HGPSoeiKakugothicUB" pitchFamily="34" charset="-128"/>
                <a:ea typeface="HGPSoeiKakugothicUB" pitchFamily="34" charset="-128"/>
              </a:rPr>
              <a:t>プロカメラマンが教える</a:t>
            </a:r>
            <a:endParaRPr lang="zh-CN" altLang="en-US" sz="2500" spc="150" dirty="0">
              <a:latin typeface="HGPSoeiKakugothicUB" pitchFamily="34" charset="-128"/>
              <a:ea typeface="HGPSoeiKakugothicU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215</Words>
  <Application>Microsoft Office PowerPoint</Application>
  <PresentationFormat>ユーザー設定</PresentationFormat>
  <Paragraphs>53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2016-07-14T10:28:44Z</dcterms:created>
  <dcterms:modified xsi:type="dcterms:W3CDTF">2017-03-06T11:05:22Z</dcterms:modified>
</cp:coreProperties>
</file>