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582D"/>
    <a:srgbClr val="E94708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92" y="285750"/>
            <a:ext cx="7200900" cy="1033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1913767" y="1628240"/>
            <a:ext cx="353583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500" spc="150" dirty="0">
                <a:latin typeface="HGPSoeiKakugothicUB" pitchFamily="34" charset="-128"/>
                <a:ea typeface="HGPSoeiKakugothicUB" pitchFamily="34" charset="-128"/>
              </a:rPr>
              <a:t>プロカメラマンが教える</a:t>
            </a:r>
            <a:endParaRPr lang="zh-CN" altLang="en-US" sz="2500" spc="15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167660" y="2205628"/>
            <a:ext cx="547591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5800" dirty="0">
                <a:solidFill>
                  <a:srgbClr val="FF0000"/>
                </a:solidFill>
                <a:latin typeface="HGPSoeiKakugothicUB" pitchFamily="34" charset="-128"/>
                <a:ea typeface="HGPSoeiKakugothicUB" pitchFamily="34" charset="-128"/>
              </a:rPr>
              <a:t>スマホ写真教室</a:t>
            </a:r>
            <a:endParaRPr lang="zh-CN" altLang="en-US" sz="5800" dirty="0">
              <a:solidFill>
                <a:srgbClr val="FF00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155765"/>
              </p:ext>
            </p:extLst>
          </p:nvPr>
        </p:nvGraphicFramePr>
        <p:xfrm>
          <a:off x="1338263" y="6166295"/>
          <a:ext cx="518371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9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417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>
                          <a:latin typeface="MS PGothic" pitchFamily="34" charset="-128"/>
                          <a:ea typeface="MS PGothic" pitchFamily="34" charset="-128"/>
                        </a:rPr>
                        <a:t>日時</a:t>
                      </a:r>
                    </a:p>
                  </a:txBody>
                  <a:tcPr marT="5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582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2016</a:t>
                      </a:r>
                      <a:r>
                        <a:rPr lang="zh-TW" altLang="en-US" sz="14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年</a:t>
                      </a:r>
                      <a:r>
                        <a:rPr lang="en-US" altLang="zh-TW" sz="14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11</a:t>
                      </a:r>
                      <a:r>
                        <a:rPr lang="zh-TW" altLang="en-US" sz="14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月</a:t>
                      </a:r>
                      <a:r>
                        <a:rPr lang="en-US" altLang="zh-TW" sz="14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3</a:t>
                      </a:r>
                      <a:r>
                        <a:rPr lang="zh-TW" altLang="en-US" sz="14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日（祝日）　</a:t>
                      </a:r>
                      <a:r>
                        <a:rPr lang="en-US" altLang="zh-TW" sz="14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13</a:t>
                      </a:r>
                      <a:r>
                        <a:rPr lang="zh-TW" altLang="en-US" sz="14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時～</a:t>
                      </a:r>
                      <a:r>
                        <a:rPr lang="en-US" altLang="zh-TW" sz="14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16</a:t>
                      </a:r>
                      <a:r>
                        <a:rPr lang="zh-TW" altLang="en-US" sz="14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時</a:t>
                      </a:r>
                      <a:endParaRPr lang="zh-CN" altLang="en-US" sz="1400" b="0" dirty="0">
                        <a:solidFill>
                          <a:schemeClr val="tx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777514" rtl="0" eaLnBrk="1" latinLnBrk="0" hangingPunct="1"/>
                      <a:r>
                        <a:rPr kumimoji="1" lang="zh-CN" altLang="en-US" sz="1400" b="1" kern="1200" dirty="0">
                          <a:solidFill>
                            <a:schemeClr val="lt1"/>
                          </a:solidFill>
                          <a:latin typeface="MS PGothic" pitchFamily="34" charset="-128"/>
                          <a:ea typeface="MS PGothic" pitchFamily="34" charset="-128"/>
                          <a:cs typeface="+mn-cs"/>
                        </a:rPr>
                        <a:t>会場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582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400" dirty="0">
                          <a:latin typeface="MS PGothic" pitchFamily="34" charset="-128"/>
                          <a:ea typeface="MS PGothic" pitchFamily="34" charset="-128"/>
                        </a:rPr>
                        <a:t>アスクル会議室</a:t>
                      </a:r>
                      <a:endParaRPr lang="zh-CN" altLang="en-US" sz="1400" dirty="0"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777514" rtl="0" eaLnBrk="1" latinLnBrk="0" hangingPunct="1"/>
                      <a:r>
                        <a:rPr kumimoji="1" lang="zh-CN" altLang="en-US" sz="1400" b="1" kern="1200" dirty="0">
                          <a:solidFill>
                            <a:schemeClr val="lt1"/>
                          </a:solidFill>
                          <a:latin typeface="MS PGothic" pitchFamily="34" charset="-128"/>
                          <a:ea typeface="MS PGothic" pitchFamily="34" charset="-128"/>
                          <a:cs typeface="+mn-cs"/>
                        </a:rPr>
                        <a:t>定員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582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400" dirty="0">
                          <a:latin typeface="MS PGothic" pitchFamily="34" charset="-128"/>
                          <a:ea typeface="MS PGothic" pitchFamily="34" charset="-128"/>
                        </a:rPr>
                        <a:t>先着</a:t>
                      </a:r>
                      <a:r>
                        <a:rPr lang="en-US" altLang="ja-JP" sz="1400" dirty="0">
                          <a:latin typeface="MS PGothic" pitchFamily="34" charset="-128"/>
                          <a:ea typeface="MS PGothic" pitchFamily="34" charset="-128"/>
                        </a:rPr>
                        <a:t>50</a:t>
                      </a:r>
                      <a:r>
                        <a:rPr lang="ja-JP" altLang="en-US" sz="1400" dirty="0">
                          <a:latin typeface="MS PGothic" pitchFamily="34" charset="-128"/>
                          <a:ea typeface="MS PGothic" pitchFamily="34" charset="-128"/>
                        </a:rPr>
                        <a:t>名　</a:t>
                      </a:r>
                      <a:r>
                        <a:rPr lang="en-US" altLang="ja-JP" sz="600" dirty="0">
                          <a:latin typeface="MS PGothic" pitchFamily="34" charset="-128"/>
                          <a:ea typeface="MS PGothic" pitchFamily="34" charset="-128"/>
                        </a:rPr>
                        <a:t>※</a:t>
                      </a:r>
                      <a:r>
                        <a:rPr lang="ja-JP" altLang="en-US" sz="600" dirty="0">
                          <a:latin typeface="MS PGothic" pitchFamily="34" charset="-128"/>
                          <a:ea typeface="MS PGothic" pitchFamily="34" charset="-128"/>
                        </a:rPr>
                        <a:t>性別・年齢は問いませんが、中学生以下の方は保護者の同伴が必要です。</a:t>
                      </a:r>
                      <a:endParaRPr lang="zh-CN" altLang="en-US" sz="600" dirty="0"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777514" rtl="0" eaLnBrk="1" latinLnBrk="0" hangingPunct="1"/>
                      <a:r>
                        <a:rPr kumimoji="1" lang="zh-CN" altLang="en-US" sz="1400" b="1" kern="1200" dirty="0">
                          <a:solidFill>
                            <a:schemeClr val="lt1"/>
                          </a:solidFill>
                          <a:latin typeface="MS PGothic" pitchFamily="34" charset="-128"/>
                          <a:ea typeface="MS PGothic" pitchFamily="34" charset="-128"/>
                          <a:cs typeface="+mn-cs"/>
                        </a:rPr>
                        <a:t>参加料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582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400" dirty="0">
                          <a:latin typeface="MS PGothic" pitchFamily="34" charset="-128"/>
                          <a:ea typeface="MS PGothic" pitchFamily="34" charset="-128"/>
                        </a:rPr>
                        <a:t>￥</a:t>
                      </a:r>
                      <a:r>
                        <a:rPr lang="en-US" altLang="ja-JP" sz="1400" dirty="0">
                          <a:latin typeface="MS PGothic" pitchFamily="34" charset="-128"/>
                          <a:ea typeface="MS PGothic" pitchFamily="34" charset="-128"/>
                        </a:rPr>
                        <a:t>1,000</a:t>
                      </a:r>
                      <a:r>
                        <a:rPr lang="ja-JP" altLang="en-US" sz="870" dirty="0">
                          <a:latin typeface="MS PGothic" pitchFamily="34" charset="-128"/>
                          <a:ea typeface="MS PGothic" pitchFamily="34" charset="-128"/>
                        </a:rPr>
                        <a:t>（プリント料金・お飲み物付き）　</a:t>
                      </a:r>
                      <a:r>
                        <a:rPr lang="en-US" altLang="ja-JP" sz="600" dirty="0">
                          <a:latin typeface="MS PGothic" pitchFamily="34" charset="-128"/>
                          <a:ea typeface="MS PGothic" pitchFamily="34" charset="-128"/>
                        </a:rPr>
                        <a:t>※</a:t>
                      </a:r>
                      <a:r>
                        <a:rPr lang="ja-JP" altLang="en-US" sz="600" dirty="0">
                          <a:latin typeface="MS PGothic" pitchFamily="34" charset="-128"/>
                          <a:ea typeface="MS PGothic" pitchFamily="34" charset="-128"/>
                        </a:rPr>
                        <a:t>必ずご自分のスマートフォンをお持ちください。（機種は問いません）</a:t>
                      </a:r>
                      <a:endParaRPr lang="zh-CN" altLang="en-US" sz="600" dirty="0"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777514" rtl="0" eaLnBrk="1" latinLnBrk="0" hangingPunct="1"/>
                      <a:r>
                        <a:rPr kumimoji="1" lang="zh-CN" altLang="en-US" sz="1400" b="1" kern="1200" dirty="0">
                          <a:solidFill>
                            <a:schemeClr val="lt1"/>
                          </a:solidFill>
                          <a:latin typeface="MS PGothic" pitchFamily="34" charset="-128"/>
                          <a:ea typeface="MS PGothic" pitchFamily="34" charset="-128"/>
                          <a:cs typeface="+mn-cs"/>
                        </a:rPr>
                        <a:t>講師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582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400" dirty="0">
                          <a:latin typeface="MS PGothic" pitchFamily="34" charset="-128"/>
                          <a:ea typeface="MS PGothic" pitchFamily="34" charset="-128"/>
                        </a:rPr>
                        <a:t>明日　来子</a:t>
                      </a:r>
                      <a:r>
                        <a:rPr lang="ja-JP" altLang="en-US" sz="870" dirty="0">
                          <a:latin typeface="MS PGothic" pitchFamily="34" charset="-128"/>
                          <a:ea typeface="MS PGothic" pitchFamily="34" charset="-128"/>
                        </a:rPr>
                        <a:t>（フォトグラファー）</a:t>
                      </a:r>
                      <a:endParaRPr lang="zh-CN" altLang="en-US" sz="870" dirty="0"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1255713" y="8117259"/>
            <a:ext cx="3535833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+mj-ea"/>
                <a:ea typeface="+mj-ea"/>
              </a:rPr>
              <a:t>お申込み・お問い合わせ先</a:t>
            </a:r>
          </a:p>
          <a:p>
            <a:r>
              <a:rPr lang="ja-JP" altLang="en-US" sz="1300" dirty="0">
                <a:latin typeface="+mj-ea"/>
                <a:ea typeface="+mj-ea"/>
              </a:rPr>
              <a:t>アスクルスマホ写真教室事務局</a:t>
            </a:r>
            <a:endParaRPr lang="zh-CN" altLang="en-US" sz="1300" dirty="0">
              <a:latin typeface="+mj-ea"/>
              <a:ea typeface="+mj-ea"/>
            </a:endParaRPr>
          </a:p>
        </p:txBody>
      </p:sp>
      <p:sp>
        <p:nvSpPr>
          <p:cNvPr id="39" name="正方形/長方形 67"/>
          <p:cNvSpPr/>
          <p:nvPr/>
        </p:nvSpPr>
        <p:spPr>
          <a:xfrm>
            <a:off x="4558893" y="8160845"/>
            <a:ext cx="1962000" cy="1090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9214910"/>
              </p:ext>
            </p:extLst>
          </p:nvPr>
        </p:nvGraphicFramePr>
        <p:xfrm>
          <a:off x="1338263" y="8603158"/>
          <a:ext cx="3128962" cy="6715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8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810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384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MS PGothic" pitchFamily="34" charset="-128"/>
                          <a:ea typeface="MS PGothic" pitchFamily="34" charset="-128"/>
                        </a:rPr>
                        <a:t>mail</a:t>
                      </a:r>
                      <a:endParaRPr lang="zh-CN" altLang="en-US" sz="800" dirty="0"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marL="55194" marR="55194" marT="27597" marB="27597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582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1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×××</a:t>
                      </a:r>
                      <a:r>
                        <a:rPr lang="zh-TW" altLang="en-US" sz="11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＠</a:t>
                      </a:r>
                      <a:r>
                        <a:rPr lang="en-US" altLang="zh-TW" sz="11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×××</a:t>
                      </a:r>
                    </a:p>
                  </a:txBody>
                  <a:tcPr marL="55194" marR="55194" marT="27597" marB="27597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3844">
                <a:tc>
                  <a:txBody>
                    <a:bodyPr/>
                    <a:lstStyle/>
                    <a:p>
                      <a:pPr marL="0" algn="ctr" defTabSz="777514" rtl="0" eaLnBrk="1" latinLnBrk="0" hangingPunct="1"/>
                      <a:r>
                        <a:rPr kumimoji="1" lang="en-US" altLang="zh-CN" sz="800" b="1" kern="1200" dirty="0">
                          <a:solidFill>
                            <a:schemeClr val="lt1"/>
                          </a:solidFill>
                          <a:latin typeface="MS PGothic" pitchFamily="34" charset="-128"/>
                          <a:ea typeface="MS PGothic" pitchFamily="34" charset="-128"/>
                          <a:cs typeface="+mn-cs"/>
                        </a:rPr>
                        <a:t>TEL</a:t>
                      </a:r>
                      <a:endParaRPr kumimoji="1" lang="zh-CN" altLang="en-US" sz="800" b="1" kern="1200" dirty="0">
                        <a:solidFill>
                          <a:schemeClr val="lt1"/>
                        </a:solidFill>
                        <a:latin typeface="MS PGothic" pitchFamily="34" charset="-128"/>
                        <a:ea typeface="MS PGothic" pitchFamily="34" charset="-128"/>
                        <a:cs typeface="+mn-cs"/>
                      </a:endParaRPr>
                    </a:p>
                  </a:txBody>
                  <a:tcPr marL="55194" marR="55194" marT="27597" marB="27597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582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latin typeface="MS PGothic" pitchFamily="34" charset="-128"/>
                          <a:ea typeface="MS PGothic" pitchFamily="34" charset="-128"/>
                        </a:rPr>
                        <a:t>03-1234</a:t>
                      </a:r>
                      <a:r>
                        <a:rPr lang="ja-JP" altLang="en-US" sz="1100" dirty="0">
                          <a:latin typeface="MS PGothic" pitchFamily="34" charset="-128"/>
                          <a:ea typeface="MS PGothic" pitchFamily="34" charset="-128"/>
                        </a:rPr>
                        <a:t>－</a:t>
                      </a:r>
                      <a:r>
                        <a:rPr lang="en-US" altLang="ja-JP" sz="1100" dirty="0">
                          <a:latin typeface="MS PGothic" pitchFamily="34" charset="-128"/>
                          <a:ea typeface="MS PGothic" pitchFamily="34" charset="-128"/>
                        </a:rPr>
                        <a:t>1111</a:t>
                      </a:r>
                      <a:r>
                        <a:rPr lang="ja-JP" altLang="en-US" sz="900" dirty="0">
                          <a:latin typeface="MS PGothic" pitchFamily="34" charset="-128"/>
                          <a:ea typeface="MS PGothic" pitchFamily="34" charset="-128"/>
                        </a:rPr>
                        <a:t>（平日</a:t>
                      </a:r>
                      <a:r>
                        <a:rPr lang="en-US" altLang="ja-JP" sz="900" dirty="0">
                          <a:latin typeface="MS PGothic" pitchFamily="34" charset="-128"/>
                          <a:ea typeface="MS PGothic" pitchFamily="34" charset="-128"/>
                        </a:rPr>
                        <a:t>9</a:t>
                      </a:r>
                      <a:r>
                        <a:rPr lang="ja-JP" altLang="en-US" sz="900" dirty="0">
                          <a:latin typeface="MS PGothic" pitchFamily="34" charset="-128"/>
                          <a:ea typeface="MS PGothic" pitchFamily="34" charset="-128"/>
                        </a:rPr>
                        <a:t>：</a:t>
                      </a:r>
                      <a:r>
                        <a:rPr lang="en-US" altLang="ja-JP" sz="900" dirty="0">
                          <a:latin typeface="MS PGothic" pitchFamily="34" charset="-128"/>
                          <a:ea typeface="MS PGothic" pitchFamily="34" charset="-128"/>
                        </a:rPr>
                        <a:t>00</a:t>
                      </a:r>
                      <a:r>
                        <a:rPr lang="ja-JP" altLang="en-US" sz="900" dirty="0">
                          <a:latin typeface="MS PGothic" pitchFamily="34" charset="-128"/>
                          <a:ea typeface="MS PGothic" pitchFamily="34" charset="-128"/>
                        </a:rPr>
                        <a:t>～</a:t>
                      </a:r>
                      <a:r>
                        <a:rPr lang="en-US" altLang="ja-JP" sz="900" dirty="0">
                          <a:latin typeface="MS PGothic" pitchFamily="34" charset="-128"/>
                          <a:ea typeface="MS PGothic" pitchFamily="34" charset="-128"/>
                        </a:rPr>
                        <a:t>17</a:t>
                      </a:r>
                      <a:r>
                        <a:rPr lang="ja-JP" altLang="en-US" sz="900" dirty="0">
                          <a:latin typeface="MS PGothic" pitchFamily="34" charset="-128"/>
                          <a:ea typeface="MS PGothic" pitchFamily="34" charset="-128"/>
                        </a:rPr>
                        <a:t>：</a:t>
                      </a:r>
                      <a:r>
                        <a:rPr lang="en-US" altLang="ja-JP" sz="900" dirty="0">
                          <a:latin typeface="MS PGothic" pitchFamily="34" charset="-128"/>
                          <a:ea typeface="MS PGothic" pitchFamily="34" charset="-128"/>
                        </a:rPr>
                        <a:t>00</a:t>
                      </a:r>
                      <a:r>
                        <a:rPr lang="ja-JP" altLang="en-US" sz="900" dirty="0">
                          <a:latin typeface="MS PGothic" pitchFamily="34" charset="-128"/>
                          <a:ea typeface="MS PGothic" pitchFamily="34" charset="-128"/>
                        </a:rPr>
                        <a:t>）</a:t>
                      </a:r>
                    </a:p>
                  </a:txBody>
                  <a:tcPr marL="55194" marR="55194" marT="27597" marB="27597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3844">
                <a:tc>
                  <a:txBody>
                    <a:bodyPr/>
                    <a:lstStyle/>
                    <a:p>
                      <a:pPr marL="0" algn="ctr" defTabSz="777514" rtl="0" eaLnBrk="1" latinLnBrk="0" hangingPunct="1"/>
                      <a:r>
                        <a:rPr kumimoji="1" lang="en-US" altLang="zh-CN" sz="800" b="1" kern="1200" dirty="0">
                          <a:solidFill>
                            <a:schemeClr val="lt1"/>
                          </a:solidFill>
                          <a:latin typeface="MS PGothic" pitchFamily="34" charset="-128"/>
                          <a:ea typeface="MS PGothic" pitchFamily="34" charset="-128"/>
                          <a:cs typeface="+mn-cs"/>
                        </a:rPr>
                        <a:t>URL</a:t>
                      </a:r>
                      <a:endParaRPr kumimoji="1" lang="zh-CN" altLang="en-US" sz="800" b="1" kern="1200" dirty="0">
                        <a:solidFill>
                          <a:schemeClr val="lt1"/>
                        </a:solidFill>
                        <a:latin typeface="MS PGothic" pitchFamily="34" charset="-128"/>
                        <a:ea typeface="MS PGothic" pitchFamily="34" charset="-128"/>
                        <a:cs typeface="+mn-cs"/>
                      </a:endParaRPr>
                    </a:p>
                  </a:txBody>
                  <a:tcPr marL="55194" marR="55194" marT="27597" marB="27597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582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latin typeface="MS PGothic" pitchFamily="34" charset="-128"/>
                          <a:ea typeface="MS PGothic" pitchFamily="34" charset="-128"/>
                        </a:rPr>
                        <a:t>http://www.askult.com/</a:t>
                      </a:r>
                      <a:endParaRPr lang="zh-CN" altLang="en-US" sz="1100" dirty="0"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marL="55194" marR="55194" marT="27597" marB="27597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55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301" y="4662422"/>
            <a:ext cx="171450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592" y="4603458"/>
            <a:ext cx="171450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1459579" y="5061049"/>
            <a:ext cx="146594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ja-JP" altLang="en-US" sz="1450" b="1" dirty="0">
                <a:solidFill>
                  <a:schemeClr val="bg1"/>
                </a:solidFill>
                <a:latin typeface="+mj-ea"/>
                <a:ea typeface="+mj-ea"/>
              </a:rPr>
              <a:t>撮った写真の</a:t>
            </a:r>
          </a:p>
          <a:p>
            <a:pPr algn="ctr">
              <a:spcBef>
                <a:spcPts val="300"/>
              </a:spcBef>
            </a:pPr>
            <a:r>
              <a:rPr lang="ja-JP" altLang="en-US" sz="1450" b="1" dirty="0">
                <a:solidFill>
                  <a:schemeClr val="bg1"/>
                </a:solidFill>
                <a:latin typeface="+mj-ea"/>
                <a:ea typeface="+mj-ea"/>
              </a:rPr>
              <a:t>加工の仕方</a:t>
            </a:r>
            <a:endParaRPr lang="zh-CN" altLang="en-US" sz="145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137227" y="5061049"/>
            <a:ext cx="146594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ja-JP" altLang="en-US" sz="1450" b="1" dirty="0">
                <a:solidFill>
                  <a:schemeClr val="bg1"/>
                </a:solidFill>
                <a:latin typeface="+mj-ea"/>
                <a:ea typeface="+mj-ea"/>
              </a:rPr>
              <a:t>構図の</a:t>
            </a:r>
          </a:p>
          <a:p>
            <a:pPr algn="ctr">
              <a:spcBef>
                <a:spcPts val="300"/>
              </a:spcBef>
            </a:pPr>
            <a:r>
              <a:rPr lang="ja-JP" altLang="en-US" sz="1450" b="1" dirty="0">
                <a:solidFill>
                  <a:schemeClr val="bg1"/>
                </a:solidFill>
                <a:latin typeface="+mj-ea"/>
                <a:ea typeface="+mj-ea"/>
              </a:rPr>
              <a:t>基礎知識</a:t>
            </a:r>
            <a:endParaRPr lang="zh-CN" altLang="en-US" sz="145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58" name="Picture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883" y="4591464"/>
            <a:ext cx="171450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4823891" y="5061049"/>
            <a:ext cx="146594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ja-JP" altLang="en-US" sz="1450" b="1" dirty="0">
                <a:solidFill>
                  <a:schemeClr val="bg1"/>
                </a:solidFill>
                <a:latin typeface="+mj-ea"/>
                <a:ea typeface="+mj-ea"/>
              </a:rPr>
              <a:t>ＳＮＳを使っての</a:t>
            </a:r>
          </a:p>
          <a:p>
            <a:pPr algn="ctr">
              <a:spcBef>
                <a:spcPts val="300"/>
              </a:spcBef>
            </a:pPr>
            <a:r>
              <a:rPr lang="ja-JP" altLang="en-US" sz="1450" b="1" dirty="0">
                <a:solidFill>
                  <a:schemeClr val="bg1"/>
                </a:solidFill>
                <a:latin typeface="+mj-ea"/>
                <a:ea typeface="+mj-ea"/>
              </a:rPr>
              <a:t>楽しみ方</a:t>
            </a:r>
            <a:endParaRPr lang="zh-CN" altLang="en-US" sz="145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62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301" y="3222307"/>
            <a:ext cx="171450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580" y="3222307"/>
            <a:ext cx="171450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" name="Picture 2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883" y="3222307"/>
            <a:ext cx="171450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1459579" y="3691809"/>
            <a:ext cx="146594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ja-JP" altLang="en-US" sz="1450" b="1" dirty="0">
                <a:solidFill>
                  <a:schemeClr val="bg1"/>
                </a:solidFill>
                <a:latin typeface="+mj-ea"/>
                <a:ea typeface="+mj-ea"/>
              </a:rPr>
              <a:t>家庭やお店で</a:t>
            </a:r>
          </a:p>
          <a:p>
            <a:pPr algn="ctr">
              <a:spcBef>
                <a:spcPts val="300"/>
              </a:spcBef>
            </a:pPr>
            <a:r>
              <a:rPr lang="ja-JP" altLang="en-US" sz="1450" b="1" dirty="0">
                <a:solidFill>
                  <a:schemeClr val="bg1"/>
                </a:solidFill>
                <a:latin typeface="+mj-ea"/>
                <a:ea typeface="+mj-ea"/>
              </a:rPr>
              <a:t>簡単プリント</a:t>
            </a:r>
            <a:endParaRPr lang="zh-CN" altLang="en-US" sz="145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137227" y="3691809"/>
            <a:ext cx="146594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ja-JP" altLang="en-US" sz="1450" b="1" dirty="0">
                <a:solidFill>
                  <a:schemeClr val="bg1"/>
                </a:solidFill>
                <a:latin typeface="+mj-ea"/>
                <a:ea typeface="+mj-ea"/>
              </a:rPr>
              <a:t>便利なアプリの</a:t>
            </a:r>
          </a:p>
          <a:p>
            <a:pPr algn="ctr">
              <a:spcBef>
                <a:spcPts val="300"/>
              </a:spcBef>
            </a:pPr>
            <a:r>
              <a:rPr lang="ja-JP" altLang="en-US" sz="1450" b="1" dirty="0">
                <a:solidFill>
                  <a:schemeClr val="bg1"/>
                </a:solidFill>
                <a:latin typeface="+mj-ea"/>
                <a:ea typeface="+mj-ea"/>
              </a:rPr>
              <a:t>ご紹介</a:t>
            </a:r>
            <a:endParaRPr lang="zh-CN" altLang="en-US" sz="145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823891" y="3691809"/>
            <a:ext cx="146594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ja-JP" altLang="en-US" sz="1450" b="1" dirty="0">
                <a:solidFill>
                  <a:schemeClr val="bg1"/>
                </a:solidFill>
                <a:latin typeface="+mj-ea"/>
                <a:ea typeface="+mj-ea"/>
              </a:rPr>
              <a:t>撮影の為の</a:t>
            </a:r>
          </a:p>
          <a:p>
            <a:pPr algn="ctr">
              <a:spcBef>
                <a:spcPts val="300"/>
              </a:spcBef>
            </a:pPr>
            <a:r>
              <a:rPr lang="ja-JP" altLang="en-US" sz="1450" b="1" dirty="0">
                <a:solidFill>
                  <a:schemeClr val="bg1"/>
                </a:solidFill>
                <a:latin typeface="+mj-ea"/>
                <a:ea typeface="+mj-ea"/>
              </a:rPr>
              <a:t>基本操作</a:t>
            </a:r>
            <a:endParaRPr lang="zh-CN" altLang="en-US" sz="145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65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263" y="1431250"/>
            <a:ext cx="571446" cy="7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2" descr="Z:\47870-0707_JP160708\0704\052_641d_photoschool\641d_photoschool_OL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0753" y="732704"/>
            <a:ext cx="1460501" cy="146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" name="TextBox 67"/>
          <p:cNvSpPr txBox="1"/>
          <p:nvPr/>
        </p:nvSpPr>
        <p:spPr>
          <a:xfrm>
            <a:off x="5194279" y="1153452"/>
            <a:ext cx="1465943" cy="772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20" dirty="0">
                <a:latin typeface="HGPSoeiKakugothicUB" pitchFamily="34" charset="-128"/>
                <a:ea typeface="HGPSoeiKakugothicUB" pitchFamily="34" charset="-128"/>
              </a:rPr>
              <a:t>女性・シニア・</a:t>
            </a:r>
          </a:p>
          <a:p>
            <a:pPr algn="ctr"/>
            <a:r>
              <a:rPr lang="ja-JP" altLang="en-US" sz="1120" dirty="0">
                <a:latin typeface="HGPSoeiKakugothicUB" pitchFamily="34" charset="-128"/>
                <a:ea typeface="HGPSoeiKakugothicUB" pitchFamily="34" charset="-128"/>
              </a:rPr>
              <a:t>初心者</a:t>
            </a:r>
            <a:endParaRPr lang="en-US" altLang="ja-JP" sz="1120" dirty="0">
              <a:latin typeface="HGPSoeiKakugothicUB" pitchFamily="34" charset="-128"/>
              <a:ea typeface="HGPSoeiKakugothicUB" pitchFamily="34" charset="-128"/>
            </a:endParaRPr>
          </a:p>
          <a:p>
            <a:pPr algn="ctr">
              <a:spcBef>
                <a:spcPts val="600"/>
              </a:spcBef>
            </a:pPr>
            <a:r>
              <a:rPr lang="zh-CN" altLang="en-US" sz="1680" dirty="0">
                <a:latin typeface="HGPSoeiKakugothicUB" pitchFamily="34" charset="-128"/>
                <a:ea typeface="HGPSoeiKakugothicUB" pitchFamily="34" charset="-128"/>
              </a:rPr>
              <a:t>大歓迎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215</Words>
  <Application>Microsoft Office PowerPoint</Application>
  <PresentationFormat>ユーザー設定</PresentationFormat>
  <Paragraphs>53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2016-07-14T10:29:19Z</dcterms:created>
  <dcterms:modified xsi:type="dcterms:W3CDTF">2017-03-06T11:06:51Z</dcterms:modified>
</cp:coreProperties>
</file>