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CC"/>
    <a:srgbClr val="E50044"/>
    <a:srgbClr val="F4F3F2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41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96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1358" y="2263287"/>
            <a:ext cx="1582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参加費</a:t>
            </a:r>
          </a:p>
          <a:p>
            <a:pPr algn="ctr"/>
            <a:r>
              <a:rPr lang="zh-CN" altLang="en-US" sz="2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無料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3874" y="4076700"/>
            <a:ext cx="378142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00" dirty="0">
                <a:latin typeface="HGPSoeiKakugothicUB" pitchFamily="34" charset="-128"/>
                <a:ea typeface="HGPSoeiKakugothicUB" pitchFamily="34" charset="-128"/>
              </a:rPr>
              <a:t>第</a:t>
            </a:r>
            <a:r>
              <a:rPr lang="en-US" altLang="ja-JP" sz="2100" dirty="0">
                <a:latin typeface="HGPSoeiKakugothicUB" pitchFamily="34" charset="-128"/>
                <a:ea typeface="HGPSoeiKakugothicUB" pitchFamily="34" charset="-128"/>
              </a:rPr>
              <a:t>12</a:t>
            </a:r>
            <a:r>
              <a:rPr lang="ja-JP" altLang="en-US" sz="2100" dirty="0">
                <a:latin typeface="HGPSoeiKakugothicUB" pitchFamily="34" charset="-128"/>
                <a:ea typeface="HGPSoeiKakugothicUB" pitchFamily="34" charset="-128"/>
              </a:rPr>
              <a:t>回ビジネストレンドセミナー</a:t>
            </a:r>
            <a:endParaRPr lang="zh-CN" altLang="en-US" sz="21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6249" y="4512796"/>
            <a:ext cx="6981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solidFill>
                  <a:srgbClr val="0080CC"/>
                </a:solidFill>
                <a:latin typeface="HGSSoeiPresenceEB" pitchFamily="18" charset="-128"/>
                <a:ea typeface="HGSSoeiPresenceEB" pitchFamily="18" charset="-128"/>
              </a:rPr>
              <a:t>人工知能</a:t>
            </a:r>
            <a:r>
              <a:rPr lang="en-US" altLang="ja-JP" sz="4400" dirty="0">
                <a:latin typeface="HGSSoeiPresenceEB" pitchFamily="18" charset="-128"/>
                <a:ea typeface="HGSSoeiPresenceEB" pitchFamily="18" charset="-128"/>
              </a:rPr>
              <a:t>(AI)</a:t>
            </a:r>
            <a:r>
              <a:rPr lang="ja-JP" altLang="en-US" sz="4400" dirty="0">
                <a:latin typeface="HGSSoeiPresenceEB" pitchFamily="18" charset="-128"/>
                <a:ea typeface="HGSSoeiPresenceEB" pitchFamily="18" charset="-128"/>
              </a:rPr>
              <a:t>の現在と</a:t>
            </a:r>
            <a:r>
              <a:rPr lang="ja-JP" altLang="en-US" sz="4400" dirty="0">
                <a:solidFill>
                  <a:srgbClr val="E50044"/>
                </a:solidFill>
                <a:latin typeface="HGSSoeiPresenceEB" pitchFamily="18" charset="-128"/>
                <a:ea typeface="HGSSoeiPresenceEB" pitchFamily="18" charset="-128"/>
              </a:rPr>
              <a:t>未来</a:t>
            </a:r>
            <a:endParaRPr lang="zh-CN" altLang="en-US" sz="4400" dirty="0">
              <a:solidFill>
                <a:srgbClr val="E50044"/>
              </a:solidFill>
              <a:latin typeface="HGSSoeiPresenceEB" pitchFamily="18" charset="-128"/>
              <a:ea typeface="HGSSoeiPresenceEB" pitchFamily="18" charset="-128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5579745"/>
            <a:ext cx="649605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9763" y="5655945"/>
            <a:ext cx="4841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9763" y="6340430"/>
            <a:ext cx="4841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会場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9763" y="7100768"/>
            <a:ext cx="4841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定員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23950" y="5297879"/>
            <a:ext cx="2843211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latin typeface="HGSSoeiPresenceEB" pitchFamily="18" charset="-128"/>
                <a:ea typeface="HGSSoeiPresenceEB" pitchFamily="18" charset="-128"/>
              </a:rPr>
              <a:t>2016</a:t>
            </a:r>
            <a:r>
              <a:rPr lang="ja-JP" altLang="en-US" sz="1800" dirty="0">
                <a:latin typeface="HGSSoeiPresenceEB" pitchFamily="18" charset="-128"/>
                <a:ea typeface="HGSSoeiPresenceEB" pitchFamily="18" charset="-128"/>
              </a:rPr>
              <a:t>年</a:t>
            </a:r>
            <a:r>
              <a:rPr lang="en-US" altLang="ja-JP" sz="3200" dirty="0">
                <a:latin typeface="HGSSoeiPresenceEB" pitchFamily="18" charset="-128"/>
                <a:ea typeface="HGSSoeiPresenceEB" pitchFamily="18" charset="-128"/>
              </a:rPr>
              <a:t>9</a:t>
            </a:r>
            <a:r>
              <a:rPr lang="ja-JP" altLang="en-US" sz="1800" dirty="0">
                <a:latin typeface="HGSSoeiPresenceEB" pitchFamily="18" charset="-128"/>
                <a:ea typeface="HGSSoeiPresenceEB" pitchFamily="18" charset="-128"/>
              </a:rPr>
              <a:t>月</a:t>
            </a:r>
            <a:r>
              <a:rPr lang="en-US" altLang="ja-JP" sz="3200" dirty="0">
                <a:latin typeface="HGSSoeiPresenceEB" pitchFamily="18" charset="-128"/>
                <a:ea typeface="HGSSoeiPresenceEB" pitchFamily="18" charset="-128"/>
              </a:rPr>
              <a:t>30</a:t>
            </a:r>
            <a:r>
              <a:rPr lang="ja-JP" altLang="en-US" sz="1800" dirty="0">
                <a:latin typeface="HGSSoeiPresenceEB" pitchFamily="18" charset="-128"/>
                <a:ea typeface="HGSSoeiPresenceEB" pitchFamily="18" charset="-128"/>
              </a:rPr>
              <a:t>日（金）</a:t>
            </a:r>
            <a:endParaRPr lang="en-US" altLang="ja-JP" sz="1800" dirty="0">
              <a:latin typeface="HGSSoeiPresenceEB" pitchFamily="18" charset="-128"/>
              <a:ea typeface="HGSSoeiPresenceEB" pitchFamily="18" charset="-128"/>
            </a:endParaRPr>
          </a:p>
          <a:p>
            <a:r>
              <a:rPr lang="en-US" altLang="zh-TW" sz="1500" dirty="0">
                <a:latin typeface="HGSSoeiPresenceEB" pitchFamily="18" charset="-128"/>
                <a:ea typeface="HGSSoeiPresenceEB" pitchFamily="18" charset="-128"/>
              </a:rPr>
              <a:t>14</a:t>
            </a:r>
            <a:r>
              <a:rPr lang="zh-TW" altLang="en-US" sz="1500" dirty="0">
                <a:latin typeface="HGSSoeiPresenceEB" pitchFamily="18" charset="-128"/>
                <a:ea typeface="HGSSoeiPresenceEB" pitchFamily="18" charset="-128"/>
              </a:rPr>
              <a:t>時</a:t>
            </a:r>
            <a:r>
              <a:rPr lang="en-US" altLang="zh-TW" sz="1500" dirty="0">
                <a:latin typeface="HGSSoeiPresenceEB" pitchFamily="18" charset="-128"/>
                <a:ea typeface="HGSSoeiPresenceEB" pitchFamily="18" charset="-128"/>
              </a:rPr>
              <a:t>30</a:t>
            </a:r>
            <a:r>
              <a:rPr lang="zh-TW" altLang="en-US" sz="1500" dirty="0">
                <a:latin typeface="HGSSoeiPresenceEB" pitchFamily="18" charset="-128"/>
                <a:ea typeface="HGSSoeiPresenceEB" pitchFamily="18" charset="-128"/>
              </a:rPr>
              <a:t>分～</a:t>
            </a:r>
            <a:r>
              <a:rPr lang="en-US" altLang="zh-TW" sz="1500" dirty="0">
                <a:latin typeface="HGSSoeiPresenceEB" pitchFamily="18" charset="-128"/>
                <a:ea typeface="HGSSoeiPresenceEB" pitchFamily="18" charset="-128"/>
              </a:rPr>
              <a:t>16</a:t>
            </a:r>
            <a:r>
              <a:rPr lang="zh-TW" altLang="en-US" sz="1500" dirty="0">
                <a:latin typeface="HGSSoeiPresenceEB" pitchFamily="18" charset="-128"/>
                <a:ea typeface="HGSSoeiPresenceEB" pitchFamily="18" charset="-128"/>
              </a:rPr>
              <a:t>時</a:t>
            </a:r>
            <a:r>
              <a:rPr lang="en-US" altLang="zh-TW" sz="1500" dirty="0">
                <a:latin typeface="HGSSoeiPresenceEB" pitchFamily="18" charset="-128"/>
                <a:ea typeface="HGSSoeiPresenceEB" pitchFamily="18" charset="-128"/>
              </a:rPr>
              <a:t>30</a:t>
            </a:r>
            <a:r>
              <a:rPr lang="zh-TW" altLang="en-US" sz="1500" dirty="0">
                <a:latin typeface="HGSSoeiPresenceEB" pitchFamily="18" charset="-128"/>
                <a:ea typeface="HGSSoeiPresenceEB" pitchFamily="18" charset="-128"/>
              </a:rPr>
              <a:t>分</a:t>
            </a:r>
            <a:endParaRPr lang="zh-CN" altLang="en-US" sz="1500" dirty="0">
              <a:latin typeface="HGSSoeiPresenceEB" pitchFamily="18" charset="-128"/>
              <a:ea typeface="HGSSoeiPresenceEB" pitchFamily="18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3951" y="6162506"/>
            <a:ext cx="2641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HGSSoeiPresenceEB" pitchFamily="18" charset="-128"/>
                <a:ea typeface="HGSSoeiPresenceEB" pitchFamily="18" charset="-128"/>
              </a:rPr>
              <a:t>アスクル会議室</a:t>
            </a:r>
          </a:p>
          <a:p>
            <a:r>
              <a:rPr lang="zh-TW" altLang="en-US" sz="1300" dirty="0">
                <a:latin typeface="HGSSoeiPresenceEB" pitchFamily="18" charset="-128"/>
                <a:ea typeface="HGSSoeiPresenceEB" pitchFamily="18" charset="-128"/>
              </a:rPr>
              <a:t>（東京都江東区</a:t>
            </a:r>
            <a:r>
              <a:rPr lang="en-US" altLang="zh-TW" sz="1300" dirty="0">
                <a:latin typeface="HGSSoeiPresenceEB" pitchFamily="18" charset="-128"/>
                <a:ea typeface="HGSSoeiPresenceEB" pitchFamily="18" charset="-128"/>
              </a:rPr>
              <a:t>3</a:t>
            </a:r>
            <a:r>
              <a:rPr lang="zh-TW" altLang="en-US" sz="1300" dirty="0">
                <a:latin typeface="HGSSoeiPresenceEB" pitchFamily="18" charset="-128"/>
                <a:ea typeface="HGSSoeiPresenceEB" pitchFamily="18" charset="-128"/>
              </a:rPr>
              <a:t>－</a:t>
            </a:r>
            <a:r>
              <a:rPr lang="en-US" altLang="zh-TW" sz="1300" dirty="0">
                <a:latin typeface="HGSSoeiPresenceEB" pitchFamily="18" charset="-128"/>
                <a:ea typeface="HGSSoeiPresenceEB" pitchFamily="18" charset="-128"/>
              </a:rPr>
              <a:t>2</a:t>
            </a:r>
            <a:r>
              <a:rPr lang="zh-TW" altLang="en-US" sz="1300" dirty="0">
                <a:latin typeface="HGSSoeiPresenceEB" pitchFamily="18" charset="-128"/>
                <a:ea typeface="HGSSoeiPresenceEB" pitchFamily="18" charset="-128"/>
              </a:rPr>
              <a:t>－</a:t>
            </a:r>
            <a:r>
              <a:rPr lang="en-US" altLang="zh-TW" sz="1300" dirty="0">
                <a:latin typeface="HGSSoeiPresenceEB" pitchFamily="18" charset="-128"/>
                <a:ea typeface="HGSSoeiPresenceEB" pitchFamily="18" charset="-128"/>
              </a:rPr>
              <a:t>3</a:t>
            </a:r>
            <a:r>
              <a:rPr lang="zh-TW" altLang="en-US" sz="1300" dirty="0">
                <a:latin typeface="HGSSoeiPresenceEB" pitchFamily="18" charset="-128"/>
                <a:ea typeface="HGSSoeiPresenceEB" pitchFamily="18" charset="-128"/>
              </a:rPr>
              <a:t>）</a:t>
            </a:r>
            <a:endParaRPr lang="zh-CN" altLang="en-US" sz="1300" dirty="0">
              <a:latin typeface="HGSSoeiPresenceEB" pitchFamily="18" charset="-128"/>
              <a:ea typeface="HGSSoeiPresenceEB" pitchFamily="18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23951" y="6772602"/>
            <a:ext cx="2641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HGSSoeiPresenceEB" pitchFamily="18" charset="-128"/>
                <a:ea typeface="HGSSoeiPresenceEB" pitchFamily="18" charset="-128"/>
              </a:rPr>
              <a:t>先着</a:t>
            </a:r>
            <a:r>
              <a:rPr lang="en-US" altLang="ja-JP" sz="3800" dirty="0">
                <a:latin typeface="HGSSoeiPresenceEB" pitchFamily="18" charset="-128"/>
                <a:ea typeface="HGSSoeiPresenceEB" pitchFamily="18" charset="-128"/>
              </a:rPr>
              <a:t>50</a:t>
            </a:r>
            <a:r>
              <a:rPr lang="ja-JP" altLang="en-US" sz="2000" dirty="0">
                <a:latin typeface="HGSSoeiPresenceEB" pitchFamily="18" charset="-128"/>
                <a:ea typeface="HGSSoeiPresenceEB" pitchFamily="18" charset="-128"/>
              </a:rPr>
              <a:t>名</a:t>
            </a:r>
            <a:endParaRPr lang="zh-CN" altLang="en-US" sz="1300" dirty="0">
              <a:latin typeface="HGSSoeiPresenceEB" pitchFamily="18" charset="-128"/>
              <a:ea typeface="HGSSoeiPresenceEB" pitchFamily="18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99599" y="5739765"/>
            <a:ext cx="6343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部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899599" y="7291774"/>
            <a:ext cx="6343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zh-CN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部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07866" y="5721985"/>
            <a:ext cx="2527947" cy="1267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en-US" altLang="zh-TW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14</a:t>
            </a:r>
            <a:r>
              <a:rPr lang="zh-TW" altLang="en-US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分～</a:t>
            </a:r>
            <a:r>
              <a:rPr lang="en-US" altLang="zh-TW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15</a:t>
            </a:r>
            <a:r>
              <a:rPr lang="zh-TW" altLang="en-US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分</a:t>
            </a:r>
            <a:endParaRPr lang="en-US" altLang="zh-TW" sz="10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200"/>
              </a:spcBef>
            </a:pPr>
            <a:r>
              <a:rPr lang="zh-CN" altLang="en-US" sz="1200" spc="-50" dirty="0">
                <a:latin typeface="HGSSoeiPresenceEB" pitchFamily="18" charset="-128"/>
                <a:ea typeface="HGSSoeiPresenceEB" pitchFamily="18" charset="-128"/>
              </a:rPr>
              <a:t>深層学習（</a:t>
            </a:r>
            <a:r>
              <a:rPr lang="en-US" altLang="zh-CN" sz="1200" spc="-50" dirty="0" err="1">
                <a:latin typeface="HGSSoeiPresenceEB" pitchFamily="18" charset="-128"/>
                <a:ea typeface="HGSSoeiPresenceEB" pitchFamily="18" charset="-128"/>
              </a:rPr>
              <a:t>DeepLearning</a:t>
            </a:r>
            <a:r>
              <a:rPr lang="en-US" altLang="zh-CN" sz="1200" spc="-50" dirty="0">
                <a:latin typeface="HGSSoeiPresenceEB" pitchFamily="18" charset="-128"/>
                <a:ea typeface="HGSSoeiPresenceEB" pitchFamily="18" charset="-128"/>
              </a:rPr>
              <a:t>)</a:t>
            </a:r>
            <a:r>
              <a:rPr lang="ja-JP" altLang="en-US" sz="1200" spc="-50" dirty="0">
                <a:latin typeface="HGSSoeiPresenceEB" pitchFamily="18" charset="-128"/>
                <a:ea typeface="HGSSoeiPresenceEB" pitchFamily="18" charset="-128"/>
              </a:rPr>
              <a:t>とは</a:t>
            </a:r>
            <a:r>
              <a:rPr lang="zh-CN" altLang="en-US" sz="1200" spc="-50" dirty="0">
                <a:latin typeface="HGSSoeiPresenceEB" pitchFamily="18" charset="-128"/>
                <a:ea typeface="HGSSoeiPresenceEB" pitchFamily="18" charset="-128"/>
              </a:rPr>
              <a:t>何</a:t>
            </a:r>
            <a:r>
              <a:rPr lang="ja-JP" altLang="en-US" sz="1200" spc="-50" dirty="0">
                <a:latin typeface="HGSSoeiPresenceEB" pitchFamily="18" charset="-128"/>
                <a:ea typeface="HGSSoeiPresenceEB" pitchFamily="18" charset="-128"/>
              </a:rPr>
              <a:t>か？</a:t>
            </a:r>
            <a:endParaRPr lang="en-US" altLang="ja-JP" sz="1200" spc="-50" dirty="0">
              <a:latin typeface="HGSSoeiPresenceEB" pitchFamily="18" charset="-128"/>
              <a:ea typeface="HGSSoeiPresenceEB" pitchFamily="18" charset="-128"/>
            </a:endParaRPr>
          </a:p>
          <a:p>
            <a:pPr>
              <a:spcBef>
                <a:spcPts val="200"/>
              </a:spcBef>
            </a:pPr>
            <a:r>
              <a:rPr lang="en-US" altLang="ja-JP" sz="60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600" dirty="0">
                <a:latin typeface="MS PGothic" pitchFamily="34" charset="-128"/>
                <a:ea typeface="MS PGothic" pitchFamily="34" charset="-128"/>
              </a:rPr>
              <a:t>ご出席者の方にデモンストレーションにご参加頂きます。</a:t>
            </a:r>
            <a:endParaRPr lang="en-US" altLang="ja-JP" sz="600" dirty="0"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400"/>
              </a:spcBef>
            </a:pP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講師：明日 来男（アスクル大学情報処理学部教授）</a:t>
            </a:r>
            <a:endParaRPr lang="en-US" altLang="ja-JP" sz="700" dirty="0"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400"/>
              </a:spcBef>
            </a:pP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【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略歴</a:t>
            </a: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】</a:t>
            </a:r>
          </a:p>
          <a:p>
            <a:pPr>
              <a:spcBef>
                <a:spcPts val="400"/>
              </a:spcBef>
            </a:pP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2000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年アスクル大学非常勤講師就任　</a:t>
            </a: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2001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年アスクル大学アメリカ校非常勤講師就任　</a:t>
            </a: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2005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年アスクル大学情報処理学部教授に就任。</a:t>
            </a:r>
            <a:endParaRPr lang="zh-CN" altLang="en-US" sz="7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07867" y="7288852"/>
            <a:ext cx="2527946" cy="1282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en-US" altLang="zh-TW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15</a:t>
            </a:r>
            <a:r>
              <a:rPr lang="zh-TW" altLang="en-US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分～</a:t>
            </a:r>
            <a:r>
              <a:rPr lang="en-US" altLang="zh-TW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16</a:t>
            </a:r>
            <a:r>
              <a:rPr lang="zh-TW" altLang="en-US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分</a:t>
            </a:r>
            <a:endParaRPr lang="en-US" altLang="zh-TW" sz="10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200"/>
              </a:spcBef>
            </a:pP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人工知能の活用事例</a:t>
            </a:r>
            <a:endParaRPr lang="en-US" altLang="ja-JP" sz="700" dirty="0"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200"/>
              </a:spcBef>
            </a:pPr>
            <a:r>
              <a:rPr lang="ja-JP" altLang="en-US" sz="1200" spc="-50" dirty="0">
                <a:latin typeface="HGSSoeiPresenceEB" pitchFamily="18" charset="-128"/>
                <a:ea typeface="HGSSoeiPresenceEB" pitchFamily="18" charset="-128"/>
              </a:rPr>
              <a:t>金融業界からコンピュータ将棋まで</a:t>
            </a:r>
          </a:p>
          <a:p>
            <a:pPr>
              <a:spcBef>
                <a:spcPts val="400"/>
              </a:spcBef>
            </a:pP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講師：明日 来子（アスクル大学情報処理学部教授）</a:t>
            </a:r>
            <a:endParaRPr lang="en-US" altLang="ja-JP" sz="700" dirty="0"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400"/>
              </a:spcBef>
            </a:pP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【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略歴</a:t>
            </a: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】</a:t>
            </a:r>
          </a:p>
          <a:p>
            <a:pPr>
              <a:spcBef>
                <a:spcPts val="400"/>
              </a:spcBef>
            </a:pP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2000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年アスクル大学非常勤講師就任　</a:t>
            </a: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2001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年アスクル大学アメリカ校非常勤講師就任　</a:t>
            </a:r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2005</a:t>
            </a:r>
            <a:r>
              <a:rPr lang="ja-JP" altLang="en-US" sz="700" dirty="0">
                <a:latin typeface="MS PGothic" pitchFamily="34" charset="-128"/>
                <a:ea typeface="MS PGothic" pitchFamily="34" charset="-128"/>
              </a:rPr>
              <a:t>年アスクル大学情報処理学部教授に就任。</a:t>
            </a:r>
            <a:endParaRPr lang="zh-CN" altLang="en-US" sz="7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81856" y="7649532"/>
            <a:ext cx="252794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200"/>
              </a:spcBef>
            </a:pPr>
            <a:r>
              <a:rPr lang="ja-JP" altLang="en-US" sz="700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お問い合わせ お申込み</a:t>
            </a:r>
            <a:endParaRPr lang="en-US" altLang="ja-JP" sz="700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spcBef>
                <a:spcPts val="200"/>
              </a:spcBef>
            </a:pPr>
            <a:endParaRPr lang="en-US" altLang="zh-TW" sz="500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spcBef>
                <a:spcPts val="200"/>
              </a:spcBef>
            </a:pPr>
            <a:r>
              <a:rPr lang="ja-JP" altLang="en-US" sz="1000" dirty="0">
                <a:latin typeface="HGPSoeiKakugothicUB" pitchFamily="34" charset="-128"/>
                <a:ea typeface="HGPSoeiKakugothicUB" pitchFamily="34" charset="-128"/>
              </a:rPr>
              <a:t>アスクルビジネストレンドセミナー事務局</a:t>
            </a:r>
            <a:endParaRPr lang="en-US" altLang="ja-JP" sz="1000" dirty="0">
              <a:latin typeface="HGPSoeiKakugothicUB" pitchFamily="34" charset="-128"/>
              <a:ea typeface="HGPSoeiKakugothicUB" pitchFamily="34" charset="-128"/>
            </a:endParaRPr>
          </a:p>
          <a:p>
            <a:pPr algn="ctr">
              <a:spcBef>
                <a:spcPts val="200"/>
              </a:spcBef>
            </a:pPr>
            <a:endParaRPr lang="en-US" altLang="ja-JP" sz="500" dirty="0">
              <a:latin typeface="MS PGothic" pitchFamily="34" charset="-128"/>
              <a:ea typeface="MS PGothic" pitchFamily="34" charset="-128"/>
            </a:endParaRPr>
          </a:p>
          <a:p>
            <a:pPr algn="ctr">
              <a:spcBef>
                <a:spcPts val="200"/>
              </a:spcBef>
            </a:pPr>
            <a:r>
              <a:rPr lang="zh-CN" altLang="en-US" sz="800" dirty="0">
                <a:latin typeface="MS PGothic" pitchFamily="34" charset="-128"/>
                <a:ea typeface="MS PGothic" pitchFamily="34" charset="-128"/>
              </a:rPr>
              <a:t>ＴＥＬ：</a:t>
            </a:r>
            <a:r>
              <a:rPr lang="en-US" altLang="zh-CN" sz="800" dirty="0">
                <a:latin typeface="MS PGothic" pitchFamily="34" charset="-128"/>
                <a:ea typeface="MS PGothic" pitchFamily="34" charset="-128"/>
              </a:rPr>
              <a:t>03-1234</a:t>
            </a:r>
            <a:r>
              <a:rPr lang="zh-CN" altLang="en-US" sz="800" dirty="0">
                <a:latin typeface="MS PGothic" pitchFamily="34" charset="-128"/>
                <a:ea typeface="MS PGothic" pitchFamily="34" charset="-128"/>
              </a:rPr>
              <a:t>－</a:t>
            </a:r>
            <a:r>
              <a:rPr lang="en-US" altLang="zh-CN" sz="800" dirty="0">
                <a:latin typeface="MS PGothic" pitchFamily="34" charset="-128"/>
                <a:ea typeface="MS PGothic" pitchFamily="34" charset="-128"/>
              </a:rPr>
              <a:t>1111</a:t>
            </a:r>
          </a:p>
          <a:p>
            <a:pPr algn="ctr">
              <a:spcBef>
                <a:spcPts val="200"/>
              </a:spcBef>
            </a:pPr>
            <a:r>
              <a:rPr lang="en-US" altLang="zh-CN" sz="800" dirty="0" err="1">
                <a:latin typeface="MS PGothic" pitchFamily="34" charset="-128"/>
                <a:ea typeface="MS PGothic" pitchFamily="34" charset="-128"/>
              </a:rPr>
              <a:t>MAILl</a:t>
            </a:r>
            <a:r>
              <a:rPr lang="en-US" altLang="zh-CN" sz="800" dirty="0">
                <a:latin typeface="MS PGothic" pitchFamily="34" charset="-128"/>
                <a:ea typeface="MS PGothic" pitchFamily="34" charset="-128"/>
              </a:rPr>
              <a:t>:××××</a:t>
            </a:r>
            <a:r>
              <a:rPr lang="zh-CN" altLang="en-US" sz="800" dirty="0"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zh-CN" sz="800" dirty="0">
                <a:latin typeface="MS PGothic" pitchFamily="34" charset="-128"/>
                <a:ea typeface="MS PGothic" pitchFamily="34" charset="-128"/>
              </a:rPr>
              <a:t>×××</a:t>
            </a:r>
          </a:p>
          <a:p>
            <a:pPr algn="ctr">
              <a:spcBef>
                <a:spcPts val="200"/>
              </a:spcBef>
            </a:pPr>
            <a:r>
              <a:rPr lang="en-US" altLang="zh-CN" sz="800" dirty="0">
                <a:latin typeface="MS PGothic" pitchFamily="34" charset="-128"/>
                <a:ea typeface="MS PGothic" pitchFamily="34" charset="-128"/>
              </a:rPr>
              <a:t>URL</a:t>
            </a:r>
            <a:r>
              <a:rPr lang="zh-CN" altLang="en-US" sz="800" dirty="0">
                <a:latin typeface="MS PGothic" pitchFamily="34" charset="-128"/>
                <a:ea typeface="MS PGothic" pitchFamily="34" charset="-128"/>
              </a:rPr>
              <a:t>　</a:t>
            </a:r>
            <a:r>
              <a:rPr lang="en-US" altLang="zh-CN" sz="80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0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75" y="8905325"/>
            <a:ext cx="7035426" cy="174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95" y="569409"/>
            <a:ext cx="4637107" cy="364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262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HGSSoeiPresenceEB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2016-07-14T10:29:49Z</dcterms:created>
  <dcterms:modified xsi:type="dcterms:W3CDTF">2017-03-06T11:13:07Z</dcterms:modified>
</cp:coreProperties>
</file>