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0E8"/>
    <a:srgbClr val="E40077"/>
    <a:srgbClr val="5A2E00"/>
    <a:srgbClr val="8D8672"/>
    <a:srgbClr val="875D1E"/>
    <a:srgbClr val="009835"/>
    <a:srgbClr val="9F9FA0"/>
    <a:srgbClr val="2DA7E0"/>
    <a:srgbClr val="E95377"/>
    <a:srgbClr val="FDD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7800975" cy="1101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2505" y="142875"/>
            <a:ext cx="7210425" cy="974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730" dirty="0" err="1">
                <a:solidFill>
                  <a:srgbClr val="00A0E8"/>
                </a:solidFill>
                <a:latin typeface="MS PGothic" pitchFamily="34" charset="-128"/>
                <a:ea typeface="MS PGothic" pitchFamily="34" charset="-128"/>
              </a:rPr>
              <a:t>Bourbon&amp;Foods&amp;Blues</a:t>
            </a:r>
            <a:endParaRPr lang="zh-CN" altLang="en-US" sz="5730" dirty="0">
              <a:solidFill>
                <a:srgbClr val="00A0E8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70699" y="764183"/>
            <a:ext cx="7463681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1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ＢＡＲ ＡＳＫＵＬ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163" y="2238375"/>
            <a:ext cx="5810250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" name="Picture 5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163" y="2645544"/>
            <a:ext cx="5810250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" name="TextBox 60"/>
          <p:cNvSpPr txBox="1"/>
          <p:nvPr/>
        </p:nvSpPr>
        <p:spPr>
          <a:xfrm>
            <a:off x="1146919" y="2288306"/>
            <a:ext cx="74636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ちょっと寄り道して裏通りの隠れ家で</a:t>
            </a:r>
            <a:r>
              <a:rPr lang="en-US" altLang="ja-JP" sz="14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Blues</a:t>
            </a:r>
            <a:r>
              <a:rPr lang="ja-JP" altLang="en-US" sz="14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を聞きながら一息つきませんか？</a:t>
            </a:r>
            <a:endParaRPr lang="zh-CN" altLang="en-US" sz="14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113" y="2801938"/>
            <a:ext cx="1772509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4666" y="2801938"/>
            <a:ext cx="1772509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6889" y="2801938"/>
            <a:ext cx="1772509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8" name="TextBox 67"/>
          <p:cNvSpPr txBox="1"/>
          <p:nvPr/>
        </p:nvSpPr>
        <p:spPr>
          <a:xfrm>
            <a:off x="1156445" y="2790770"/>
            <a:ext cx="1882030" cy="285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55" dirty="0">
                <a:latin typeface="MS PGothic" pitchFamily="34" charset="-128"/>
                <a:ea typeface="MS PGothic" pitchFamily="34" charset="-128"/>
              </a:rPr>
              <a:t>女性の一人のみも安心</a:t>
            </a:r>
            <a:endParaRPr lang="zh-CN" altLang="en-US" sz="1255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167707" y="2790770"/>
            <a:ext cx="1882030" cy="285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55" dirty="0">
                <a:latin typeface="MS PGothic" pitchFamily="34" charset="-128"/>
                <a:ea typeface="MS PGothic" pitchFamily="34" charset="-128"/>
              </a:rPr>
              <a:t>1</a:t>
            </a:r>
            <a:r>
              <a:rPr lang="ja-JP" altLang="en-US" sz="1255" dirty="0">
                <a:latin typeface="MS PGothic" pitchFamily="34" charset="-128"/>
                <a:ea typeface="MS PGothic" pitchFamily="34" charset="-128"/>
              </a:rPr>
              <a:t>件目のお店として</a:t>
            </a:r>
            <a:endParaRPr lang="zh-CN" altLang="en-US" sz="1255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082000" y="2790770"/>
            <a:ext cx="2293194" cy="285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55" dirty="0">
                <a:latin typeface="MS PGothic" pitchFamily="34" charset="-128"/>
                <a:ea typeface="MS PGothic" pitchFamily="34" charset="-128"/>
              </a:rPr>
              <a:t>毎週金曜日は生ライブ！！</a:t>
            </a:r>
            <a:endParaRPr lang="zh-CN" altLang="en-US" sz="1255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0666" y="3698863"/>
            <a:ext cx="468000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3" name="TextBox 72"/>
          <p:cNvSpPr txBox="1"/>
          <p:nvPr/>
        </p:nvSpPr>
        <p:spPr>
          <a:xfrm>
            <a:off x="2958157" y="3814428"/>
            <a:ext cx="566093" cy="212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80" dirty="0">
                <a:latin typeface="MS PGothic" pitchFamily="34" charset="-128"/>
                <a:ea typeface="MS PGothic" pitchFamily="34" charset="-128"/>
              </a:rPr>
              <a:t>ご</a:t>
            </a:r>
            <a:r>
              <a:rPr lang="zh-CN" altLang="en-US" sz="780" dirty="0">
                <a:latin typeface="MS PGothic" pitchFamily="34" charset="-128"/>
                <a:ea typeface="MS PGothic" pitchFamily="34" charset="-128"/>
              </a:rPr>
              <a:t>予算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3450363" y="3725167"/>
            <a:ext cx="3297586" cy="47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4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お客様の平均単価は</a:t>
            </a:r>
            <a:r>
              <a:rPr lang="en-US" altLang="ja-JP" sz="124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2,700</a:t>
            </a:r>
            <a:r>
              <a:rPr lang="ja-JP" altLang="en-US" sz="124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円～</a:t>
            </a:r>
            <a:r>
              <a:rPr lang="en-US" altLang="ja-JP" sz="124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2,800</a:t>
            </a:r>
            <a:r>
              <a:rPr lang="ja-JP" altLang="en-US" sz="124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円程度</a:t>
            </a:r>
            <a:endParaRPr lang="en-US" altLang="ja-JP" sz="124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  <a:p>
            <a:r>
              <a:rPr lang="ja-JP" altLang="en-US" sz="124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テーブル・チャージ　￥</a:t>
            </a:r>
            <a:r>
              <a:rPr lang="en-US" altLang="ja-JP" sz="124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450</a:t>
            </a:r>
            <a:endParaRPr lang="ja-JP" altLang="en-US" sz="124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9314" y="4435513"/>
            <a:ext cx="4876261" cy="34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9314" y="6220283"/>
            <a:ext cx="4876261" cy="34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9" name="TextBox 118"/>
          <p:cNvSpPr txBox="1"/>
          <p:nvPr/>
        </p:nvSpPr>
        <p:spPr>
          <a:xfrm>
            <a:off x="2958157" y="4825613"/>
            <a:ext cx="796659" cy="303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7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・ビール</a:t>
            </a:r>
            <a:endParaRPr lang="zh-CN" altLang="en-US" sz="137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4205795" y="4825613"/>
            <a:ext cx="796659" cy="27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8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￥</a:t>
            </a:r>
            <a:r>
              <a:rPr lang="en-US" altLang="ja-JP" sz="118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650〜</a:t>
            </a:r>
            <a:endParaRPr lang="zh-CN" altLang="en-US" sz="118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2958157" y="5127356"/>
            <a:ext cx="1166972" cy="303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7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・ウィスキー</a:t>
            </a:r>
            <a:endParaRPr lang="zh-CN" altLang="en-US" sz="137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4205795" y="5127356"/>
            <a:ext cx="796659" cy="27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8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￥</a:t>
            </a:r>
            <a:r>
              <a:rPr lang="en-US" altLang="ja-JP" sz="118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650〜</a:t>
            </a:r>
            <a:endParaRPr lang="zh-CN" altLang="en-US" sz="118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2958156" y="5417974"/>
            <a:ext cx="1570773" cy="303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7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・グラスワイン</a:t>
            </a:r>
            <a:endParaRPr lang="zh-CN" altLang="en-US" sz="137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4205795" y="5417974"/>
            <a:ext cx="796659" cy="27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8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￥</a:t>
            </a:r>
            <a:r>
              <a:rPr lang="en-US" altLang="ja-JP" sz="118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600〜</a:t>
            </a:r>
            <a:endParaRPr lang="zh-CN" altLang="en-US" sz="118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5554039" y="4825613"/>
            <a:ext cx="1085713" cy="27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8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・カクテル</a:t>
            </a:r>
            <a:endParaRPr lang="zh-CN" altLang="en-US" sz="118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6909330" y="4825613"/>
            <a:ext cx="796659" cy="27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8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￥</a:t>
            </a:r>
            <a:r>
              <a:rPr lang="en-US" altLang="ja-JP" sz="118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650〜</a:t>
            </a:r>
            <a:endParaRPr lang="zh-CN" altLang="en-US" sz="118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5554039" y="5127356"/>
            <a:ext cx="1166972" cy="27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8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・焼酎</a:t>
            </a:r>
            <a:endParaRPr lang="zh-CN" altLang="en-US" sz="118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6909330" y="5127356"/>
            <a:ext cx="796659" cy="27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8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￥</a:t>
            </a:r>
            <a:r>
              <a:rPr lang="en-US" altLang="ja-JP" sz="118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600〜</a:t>
            </a:r>
            <a:endParaRPr lang="zh-CN" altLang="en-US" sz="118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5554039" y="5417974"/>
            <a:ext cx="1166972" cy="27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8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・日本酒</a:t>
            </a:r>
            <a:endParaRPr lang="zh-CN" altLang="en-US" sz="118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6909330" y="5417974"/>
            <a:ext cx="796659" cy="27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8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￥</a:t>
            </a:r>
            <a:r>
              <a:rPr lang="en-US" altLang="ja-JP" sz="118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550〜</a:t>
            </a:r>
            <a:endParaRPr lang="zh-CN" altLang="en-US" sz="118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2958157" y="4355840"/>
            <a:ext cx="1645967" cy="441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27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DRINK</a:t>
            </a:r>
            <a:endParaRPr lang="zh-CN" altLang="en-US" sz="227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2958157" y="6155274"/>
            <a:ext cx="1645967" cy="441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27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FOOD</a:t>
            </a:r>
            <a:endParaRPr lang="zh-CN" altLang="en-US" sz="227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2945494" y="6946810"/>
            <a:ext cx="1085713" cy="272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8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・各種パスタ</a:t>
            </a:r>
            <a:endParaRPr lang="zh-CN" altLang="en-US" sz="118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4193132" y="6946810"/>
            <a:ext cx="1132878" cy="272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8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￥</a:t>
            </a:r>
            <a:r>
              <a:rPr lang="en-US" altLang="ja-JP" sz="118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1,000〜</a:t>
            </a:r>
            <a:endParaRPr lang="zh-CN" altLang="en-US" sz="118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2945494" y="7258078"/>
            <a:ext cx="1166972" cy="272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8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・各種ピラフ</a:t>
            </a:r>
            <a:endParaRPr lang="zh-CN" altLang="en-US" sz="118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4193132" y="7258078"/>
            <a:ext cx="796659" cy="272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8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￥</a:t>
            </a:r>
            <a:r>
              <a:rPr lang="en-US" altLang="ja-JP" sz="118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900〜</a:t>
            </a:r>
            <a:endParaRPr lang="zh-CN" altLang="en-US" sz="118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2945494" y="7567746"/>
            <a:ext cx="1166972" cy="272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8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・特製カレー</a:t>
            </a:r>
            <a:endParaRPr lang="zh-CN" altLang="en-US" sz="118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4193132" y="7567746"/>
            <a:ext cx="796659" cy="272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8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￥</a:t>
            </a:r>
            <a:r>
              <a:rPr lang="en-US" altLang="ja-JP" sz="118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800〜</a:t>
            </a:r>
            <a:endParaRPr lang="zh-CN" altLang="en-US" sz="118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5227051" y="6946810"/>
            <a:ext cx="1520898" cy="272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8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・各種サラダ</a:t>
            </a:r>
            <a:endParaRPr lang="zh-CN" altLang="en-US" sz="118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6933611" y="6946810"/>
            <a:ext cx="796659" cy="272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8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￥</a:t>
            </a:r>
            <a:r>
              <a:rPr lang="en-US" altLang="ja-JP" sz="118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600〜</a:t>
            </a:r>
            <a:endParaRPr lang="zh-CN" altLang="en-US" sz="118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5227051" y="7258078"/>
            <a:ext cx="1166972" cy="272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8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・各種ピザ</a:t>
            </a:r>
            <a:endParaRPr lang="zh-CN" altLang="en-US" sz="118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6933611" y="7258078"/>
            <a:ext cx="796659" cy="272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8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￥</a:t>
            </a:r>
            <a:r>
              <a:rPr lang="en-US" altLang="ja-JP" sz="118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800〜</a:t>
            </a:r>
            <a:endParaRPr lang="zh-CN" altLang="en-US" sz="118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5227051" y="7567746"/>
            <a:ext cx="1733414" cy="272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8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・チーズ盛り合わせ</a:t>
            </a:r>
            <a:endParaRPr lang="zh-CN" altLang="en-US" sz="118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6933611" y="7567746"/>
            <a:ext cx="796659" cy="272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8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￥</a:t>
            </a:r>
            <a:r>
              <a:rPr lang="en-US" altLang="ja-JP" sz="118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600〜</a:t>
            </a:r>
            <a:endParaRPr lang="zh-CN" altLang="en-US" sz="118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2945494" y="6645347"/>
            <a:ext cx="4378657" cy="272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8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・おつまみセット（ピクルス・ナッツ・マリネ）</a:t>
            </a:r>
            <a:endParaRPr lang="zh-CN" altLang="en-US" sz="118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6933611" y="6647227"/>
            <a:ext cx="796659" cy="272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8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￥</a:t>
            </a:r>
            <a:r>
              <a:rPr lang="en-US" altLang="ja-JP" sz="118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800〜</a:t>
            </a:r>
            <a:endParaRPr lang="zh-CN" altLang="en-US" sz="118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3038475" y="7962206"/>
            <a:ext cx="5451692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54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貸切パーティ承ります。お気軽に御相談ください。</a:t>
            </a:r>
            <a:endParaRPr lang="zh-CN" altLang="en-US" sz="154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4472703" y="8476643"/>
            <a:ext cx="3401617" cy="35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68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平日     </a:t>
            </a:r>
            <a:r>
              <a:rPr lang="en-US" altLang="zh-TW" sz="168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17</a:t>
            </a:r>
            <a:r>
              <a:rPr lang="zh-TW" altLang="en-US" sz="168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TW" sz="168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00</a:t>
            </a:r>
            <a:r>
              <a:rPr lang="zh-TW" altLang="en-US" sz="168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～</a:t>
            </a:r>
            <a:r>
              <a:rPr lang="en-US" altLang="zh-TW" sz="168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24</a:t>
            </a:r>
            <a:r>
              <a:rPr lang="zh-TW" altLang="en-US" sz="168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TW" sz="168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00</a:t>
            </a:r>
            <a:r>
              <a:rPr lang="zh-TW" altLang="en-US" sz="168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（</a:t>
            </a:r>
            <a:r>
              <a:rPr lang="en-US" altLang="zh-TW" sz="168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L.O23</a:t>
            </a:r>
            <a:r>
              <a:rPr lang="zh-TW" altLang="en-US" sz="168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TW" sz="168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30</a:t>
            </a:r>
            <a:r>
              <a:rPr lang="zh-TW" altLang="en-US" sz="168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）</a:t>
            </a:r>
            <a:endParaRPr lang="zh-CN" altLang="en-US" sz="168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4472704" y="8731731"/>
            <a:ext cx="3522050" cy="35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8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土曜日  </a:t>
            </a:r>
            <a:r>
              <a:rPr lang="en-US" altLang="zh-CN" sz="168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15</a:t>
            </a:r>
            <a:r>
              <a:rPr lang="zh-CN" altLang="en-US" sz="168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CN" sz="168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00</a:t>
            </a:r>
            <a:r>
              <a:rPr lang="zh-CN" altLang="en-US" sz="168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～</a:t>
            </a:r>
            <a:r>
              <a:rPr lang="en-US" altLang="zh-CN" sz="168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24</a:t>
            </a:r>
            <a:r>
              <a:rPr lang="zh-CN" altLang="en-US" sz="168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CN" sz="168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00</a:t>
            </a:r>
            <a:r>
              <a:rPr lang="zh-CN" altLang="en-US" sz="168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（</a:t>
            </a:r>
            <a:r>
              <a:rPr lang="en-US" altLang="zh-CN" sz="168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L.O23</a:t>
            </a:r>
            <a:r>
              <a:rPr lang="zh-CN" altLang="en-US" sz="168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CN" sz="168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30</a:t>
            </a:r>
            <a:r>
              <a:rPr lang="zh-CN" altLang="en-US" sz="168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）</a:t>
            </a:r>
          </a:p>
        </p:txBody>
      </p:sp>
      <p:sp>
        <p:nvSpPr>
          <p:cNvPr id="150" name="TextBox 149"/>
          <p:cNvSpPr txBox="1"/>
          <p:nvPr/>
        </p:nvSpPr>
        <p:spPr>
          <a:xfrm>
            <a:off x="4500576" y="9020167"/>
            <a:ext cx="2208075" cy="35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8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※</a:t>
            </a:r>
            <a:r>
              <a:rPr lang="ja-JP" altLang="en-US" sz="168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日曜・祝日定休</a:t>
            </a:r>
            <a:endParaRPr lang="zh-CN" altLang="en-US" sz="168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3174353" y="8476643"/>
            <a:ext cx="1088560" cy="35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68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営業時間</a:t>
            </a:r>
            <a:endParaRPr lang="zh-CN" altLang="en-US" sz="168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3887364" y="9610645"/>
            <a:ext cx="2914635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62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62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3-2-3 </a:t>
            </a:r>
            <a:endParaRPr lang="zh-CN" altLang="en-US" sz="162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3846419" y="9809937"/>
            <a:ext cx="46688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40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03-1234-1111</a:t>
            </a:r>
            <a:endParaRPr lang="zh-CN" altLang="en-US" sz="40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3915236" y="10369733"/>
            <a:ext cx="3204004" cy="409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58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http://www.askult.com/</a:t>
            </a:r>
            <a:endParaRPr lang="zh-CN" altLang="en-US" sz="2058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955819" y="4475921"/>
            <a:ext cx="3750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※</a:t>
            </a:r>
            <a:r>
              <a:rPr lang="ja-JP" altLang="en-US" sz="9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ビールは</a:t>
            </a:r>
            <a:r>
              <a:rPr lang="en-US" altLang="ja-JP" sz="9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15</a:t>
            </a:r>
            <a:r>
              <a:rPr lang="ja-JP" altLang="en-US" sz="9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種類以上、ウィスキーはバーボンを中心に</a:t>
            </a:r>
            <a:r>
              <a:rPr lang="en-US" altLang="ja-JP" sz="9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30</a:t>
            </a:r>
            <a:r>
              <a:rPr lang="ja-JP" altLang="en-US" sz="9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種類以上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316</Words>
  <Application>Microsoft Office PowerPoint</Application>
  <PresentationFormat>ユーザー設定</PresentationFormat>
  <Paragraphs>63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HGPSoeiKakugothicUB</vt:lpstr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2016-07-28T23:15:51Z</dcterms:created>
  <dcterms:modified xsi:type="dcterms:W3CDTF">2017-03-06T11:15:46Z</dcterms:modified>
</cp:coreProperties>
</file>