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77"/>
    <a:srgbClr val="5A2E00"/>
    <a:srgbClr val="8D8672"/>
    <a:srgbClr val="875D1E"/>
    <a:srgbClr val="009835"/>
    <a:srgbClr val="9F9FA0"/>
    <a:srgbClr val="2DA7E0"/>
    <a:srgbClr val="E95377"/>
    <a:srgbClr val="FDD000"/>
    <a:srgbClr val="95B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" t="7440" r="12968"/>
          <a:stretch/>
        </p:blipFill>
        <p:spPr bwMode="auto">
          <a:xfrm>
            <a:off x="9547" y="0"/>
            <a:ext cx="7776000" cy="10988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649" y="74430"/>
            <a:ext cx="4377651" cy="56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" name="TextBox 107"/>
          <p:cNvSpPr txBox="1"/>
          <p:nvPr/>
        </p:nvSpPr>
        <p:spPr>
          <a:xfrm>
            <a:off x="463401" y="9940357"/>
            <a:ext cx="22080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 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63401" y="10136029"/>
            <a:ext cx="2474800" cy="45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91273" y="10512825"/>
            <a:ext cx="220807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8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694330" y="9940357"/>
            <a:ext cx="27617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平日     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L.O23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694330" y="10154501"/>
            <a:ext cx="29194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土曜日  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L.O23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722202" y="10401993"/>
            <a:ext cx="22080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日曜・祝日定休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67015" y="9940357"/>
            <a:ext cx="855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</a:t>
            </a:r>
            <a:endParaRPr lang="zh-CN" altLang="en-US" sz="13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77" y="163060"/>
            <a:ext cx="4620998" cy="41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07" y="4481935"/>
            <a:ext cx="7787588" cy="536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1915896" y="5548911"/>
            <a:ext cx="5697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お客様の平均単価は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2,700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円～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2,800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円程度</a:t>
            </a:r>
            <a:r>
              <a:rPr lang="ja-JP" altLang="en-US" sz="1200" dirty="0"/>
              <a:t>テ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テーブル・チャージ　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107774" y="5959557"/>
            <a:ext cx="1222100" cy="42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50" dirty="0">
                <a:solidFill>
                  <a:srgbClr val="E40077"/>
                </a:solidFill>
                <a:latin typeface="HGPSoeiKakugothicUB" pitchFamily="34" charset="-128"/>
                <a:ea typeface="HGPSoeiKakugothicUB" pitchFamily="34" charset="-128"/>
              </a:rPr>
              <a:t>DRINK</a:t>
            </a:r>
            <a:endParaRPr lang="ja-JP" altLang="en-US" sz="2050" dirty="0">
              <a:solidFill>
                <a:srgbClr val="E40077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388186" y="6114690"/>
            <a:ext cx="38108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ビールは</a:t>
            </a:r>
            <a:r>
              <a:rPr lang="en-US" altLang="ja-JP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15</a:t>
            </a:r>
            <a:r>
              <a:rPr lang="ja-JP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種類以上、ウィスキーはバーボンを中心に</a:t>
            </a:r>
            <a:r>
              <a:rPr lang="en-US" altLang="ja-JP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30</a:t>
            </a:r>
            <a:r>
              <a:rPr lang="ja-JP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種類以上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34327" y="6478934"/>
            <a:ext cx="796659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・ビール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81965" y="6478934"/>
            <a:ext cx="11328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650〜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134327" y="6780677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・ウィスキー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381965" y="6780677"/>
            <a:ext cx="11328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650〜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134326" y="7071295"/>
            <a:ext cx="1570773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・グラスワイン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381965" y="7071295"/>
            <a:ext cx="11328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600〜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79199" y="7392675"/>
            <a:ext cx="1222100" cy="42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50" dirty="0">
                <a:solidFill>
                  <a:srgbClr val="E40077"/>
                </a:solidFill>
                <a:latin typeface="HGPSoeiKakugothicUB" pitchFamily="34" charset="-128"/>
                <a:ea typeface="HGPSoeiKakugothicUB" pitchFamily="34" charset="-128"/>
              </a:rPr>
              <a:t>FOOD</a:t>
            </a:r>
            <a:endParaRPr lang="ja-JP" altLang="en-US" sz="2050" dirty="0">
              <a:solidFill>
                <a:srgbClr val="E40077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173537" y="6478934"/>
            <a:ext cx="1085713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・カクテル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528828" y="6478934"/>
            <a:ext cx="10846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650〜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73537" y="6780677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・焼酎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28828" y="6780677"/>
            <a:ext cx="16657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600〜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173537" y="7071295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・日本酒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528828" y="7071295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55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34327" y="8211026"/>
            <a:ext cx="1085713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・各種パスタ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381965" y="8211026"/>
            <a:ext cx="11328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1,000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34327" y="8522294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・各種ピラフ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381965" y="8522294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90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134327" y="8831962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・特製カレー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381965" y="8831962"/>
            <a:ext cx="105457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09840" y="8211026"/>
            <a:ext cx="1520898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・各種サラダ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28828" y="8211026"/>
            <a:ext cx="10846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600〜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609840" y="8522294"/>
            <a:ext cx="1166972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・各種ピザ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528828" y="8522294"/>
            <a:ext cx="10846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609840" y="8831962"/>
            <a:ext cx="1733414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・チーズ盛り合わせ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28828" y="8831962"/>
            <a:ext cx="7966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60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134327" y="7909563"/>
            <a:ext cx="4378657" cy="30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・おつまみセット（ピクルス・ナッツ・マリネ）</a:t>
            </a:r>
            <a:endParaRPr lang="zh-CN" altLang="en-US" sz="13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528828" y="7911443"/>
            <a:ext cx="10846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175700" y="5541143"/>
            <a:ext cx="12804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4</a:t>
            </a:r>
            <a:r>
              <a:rPr lang="en-US" altLang="ja-JP" sz="1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50〜</a:t>
            </a:r>
            <a:endParaRPr lang="zh-CN" altLang="en-US" sz="1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161833" y="9249719"/>
            <a:ext cx="5451692" cy="39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6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貸切パーティ承ります。お気軽に御相談ください。</a:t>
            </a:r>
            <a:endParaRPr lang="zh-CN" altLang="en-US" sz="196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61" y="4339060"/>
            <a:ext cx="188113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36" y="5496965"/>
            <a:ext cx="798513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1136433" y="5507909"/>
            <a:ext cx="7540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ご予算</a:t>
            </a:r>
            <a:endParaRPr lang="zh-CN" altLang="en-US" sz="13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 rot="21005748">
            <a:off x="831471" y="4485849"/>
            <a:ext cx="193379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女性の一人のみも安心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201" y="4339061"/>
            <a:ext cx="188113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 rot="21005748">
            <a:off x="3053746" y="4480373"/>
            <a:ext cx="16500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件目のお店として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575" y="4339062"/>
            <a:ext cx="188113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Box 71"/>
          <p:cNvSpPr txBox="1"/>
          <p:nvPr/>
        </p:nvSpPr>
        <p:spPr>
          <a:xfrm rot="21005748">
            <a:off x="4925334" y="4499567"/>
            <a:ext cx="20932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毎週金曜日は生ライブ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 rot="21005748">
            <a:off x="459277" y="894863"/>
            <a:ext cx="32044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500" dirty="0" err="1">
                <a:latin typeface="HGPSoeiKakugothicUB" pitchFamily="50" charset="-128"/>
                <a:ea typeface="HGPSoeiKakugothicUB" pitchFamily="50" charset="-128"/>
              </a:rPr>
              <a:t>Bourbon&amp;Foods&amp;Rock</a:t>
            </a:r>
            <a:endParaRPr lang="zh-CN" altLang="en-US" sz="25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16" name="TextBox 115"/>
          <p:cNvSpPr txBox="1"/>
          <p:nvPr/>
        </p:nvSpPr>
        <p:spPr>
          <a:xfrm rot="21005748">
            <a:off x="509350" y="1479077"/>
            <a:ext cx="4154130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7540" dirty="0">
                <a:latin typeface="HGPSoeiKakugothicUB" pitchFamily="50" charset="-128"/>
                <a:ea typeface="HGPSoeiKakugothicUB" pitchFamily="50" charset="-128"/>
              </a:rPr>
              <a:t>ＢＡＲ</a:t>
            </a:r>
          </a:p>
          <a:p>
            <a:pPr>
              <a:lnSpc>
                <a:spcPts val="7000"/>
              </a:lnSpc>
            </a:pPr>
            <a:r>
              <a:rPr lang="ja-JP" altLang="en-US" sz="7540" dirty="0">
                <a:latin typeface="HGPSoeiKakugothicUB" pitchFamily="50" charset="-128"/>
                <a:ea typeface="HGPSoeiKakugothicUB" pitchFamily="50" charset="-128"/>
              </a:rPr>
              <a:t>ＡＳＫＵＬ</a:t>
            </a:r>
            <a:endParaRPr lang="zh-CN" altLang="en-US" sz="754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17" name="TextBox 116"/>
          <p:cNvSpPr txBox="1"/>
          <p:nvPr/>
        </p:nvSpPr>
        <p:spPr>
          <a:xfrm rot="21005748">
            <a:off x="702835" y="3225293"/>
            <a:ext cx="375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PSoeiKakugothicUB" pitchFamily="50" charset="-128"/>
                <a:ea typeface="HGPSoeiKakugothicUB" pitchFamily="50" charset="-128"/>
              </a:rPr>
              <a:t>ちょっと寄り道して裏通りの隠れ家で</a:t>
            </a:r>
          </a:p>
          <a:p>
            <a:r>
              <a:rPr lang="en-US" altLang="ja-JP" sz="1600" dirty="0">
                <a:latin typeface="HGPSoeiKakugothicUB" pitchFamily="50" charset="-128"/>
                <a:ea typeface="HGPSoeiKakugothicUB" pitchFamily="50" charset="-128"/>
              </a:rPr>
              <a:t>Rock</a:t>
            </a:r>
            <a:r>
              <a:rPr lang="ja-JP" altLang="en-US" sz="1600" dirty="0">
                <a:latin typeface="HGPSoeiKakugothicUB" pitchFamily="50" charset="-128"/>
                <a:ea typeface="HGPSoeiKakugothicUB" pitchFamily="50" charset="-128"/>
              </a:rPr>
              <a:t>を聞きながら一息つきませんか？</a:t>
            </a:r>
            <a:endParaRPr lang="zh-CN" altLang="en-US" sz="1600" dirty="0"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318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2016-07-28T23:16:29Z</dcterms:created>
  <dcterms:modified xsi:type="dcterms:W3CDTF">2017-03-06T11:17:35Z</dcterms:modified>
</cp:coreProperties>
</file>