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E00"/>
    <a:srgbClr val="8D8672"/>
    <a:srgbClr val="875D1E"/>
    <a:srgbClr val="009835"/>
    <a:srgbClr val="9F9FA0"/>
    <a:srgbClr val="2DA7E0"/>
    <a:srgbClr val="E95377"/>
    <a:srgbClr val="FDD000"/>
    <a:srgbClr val="95BF1C"/>
    <a:srgbClr val="E94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08" y="2073744"/>
            <a:ext cx="5401107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48" y="2636016"/>
            <a:ext cx="17888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08" y="3099205"/>
            <a:ext cx="754063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1079" y="340056"/>
            <a:ext cx="3914167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34" dirty="0" err="1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Bourbon&amp;Foods&amp;Jazz</a:t>
            </a:r>
            <a:endParaRPr lang="zh-CN" altLang="en-US" sz="29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90408" y="1133376"/>
            <a:ext cx="54516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00" dirty="0">
                <a:solidFill>
                  <a:srgbClr val="5A2E00"/>
                </a:solidFill>
                <a:latin typeface="HGPSoeiKakugothicUB" pitchFamily="50" charset="-128"/>
                <a:ea typeface="HGPSoeiKakugothicUB" pitchFamily="50" charset="-128"/>
              </a:rPr>
              <a:t>ＢＡＲ ＡＳＫＵＬ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90408" y="2099789"/>
            <a:ext cx="54516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ちょっと寄り道して裏通りの隠れ家で</a:t>
            </a:r>
            <a:r>
              <a:rPr lang="en-US" altLang="ja-JP" sz="13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Jazz</a:t>
            </a:r>
            <a:r>
              <a:rPr lang="ja-JP" altLang="en-US" sz="13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を聞きながら一息つきませんか？</a:t>
            </a:r>
            <a:endParaRPr lang="zh-CN" altLang="en-US" sz="1300" dirty="0">
              <a:solidFill>
                <a:srgbClr val="5A2E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35579" y="2607441"/>
            <a:ext cx="18880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女性の一人のみも安心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072" y="2636016"/>
            <a:ext cx="17888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2851803" y="2607441"/>
            <a:ext cx="18880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件目のお店として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7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036" y="2636016"/>
            <a:ext cx="2086791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4821798" y="2607441"/>
            <a:ext cx="22813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毎週金曜日は生ライブ！！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190408" y="3104958"/>
            <a:ext cx="7540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ご予算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44471" y="3127859"/>
            <a:ext cx="5561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お客様の平均単価は</a:t>
            </a:r>
            <a:r>
              <a:rPr lang="en-US" altLang="ja-JP" sz="12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2,700</a:t>
            </a:r>
            <a:r>
              <a:rPr lang="ja-JP" altLang="en-US" sz="12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円～</a:t>
            </a:r>
            <a:r>
              <a:rPr lang="en-US" altLang="ja-JP" sz="12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2,800</a:t>
            </a:r>
            <a:r>
              <a:rPr lang="ja-JP" altLang="en-US" sz="1200" dirty="0">
                <a:solidFill>
                  <a:srgbClr val="5A2E00"/>
                </a:solidFill>
                <a:latin typeface="MS PGothic" pitchFamily="34" charset="-128"/>
                <a:ea typeface="MS PGothic" pitchFamily="34" charset="-128"/>
              </a:rPr>
              <a:t>円程度     テーブル・チャージ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56" y="3949094"/>
            <a:ext cx="463867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56" y="5627950"/>
            <a:ext cx="463867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1336374" y="3538504"/>
            <a:ext cx="1222100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3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DRINK</a:t>
            </a:r>
            <a:endParaRPr lang="ja-JP" altLang="en-US" sz="213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88161" y="3693637"/>
            <a:ext cx="38108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※</a:t>
            </a:r>
            <a:r>
              <a:rPr lang="ja-JP" altLang="en-US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ビールは</a:t>
            </a:r>
            <a:r>
              <a:rPr lang="en-US" altLang="ja-JP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15</a:t>
            </a:r>
            <a:r>
              <a:rPr lang="ja-JP" altLang="en-US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種類以上、ウィスキーはバーボンを中心に</a:t>
            </a:r>
            <a:r>
              <a:rPr lang="en-US" altLang="ja-JP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ja-JP" altLang="en-US" sz="10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種類以上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91502" y="4124556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・ビール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477215" y="4124556"/>
            <a:ext cx="9065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91502" y="4531074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・ウィスキー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477215" y="4531074"/>
            <a:ext cx="9065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391502" y="4916942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・グラスワイン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477215" y="4916942"/>
            <a:ext cx="9065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36374" y="5238322"/>
            <a:ext cx="1222100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3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FOOD</a:t>
            </a:r>
            <a:endParaRPr lang="ja-JP" altLang="en-US" sz="213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87787" y="4124556"/>
            <a:ext cx="10857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・カクテル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85928" y="4124556"/>
            <a:ext cx="11601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87787" y="4531074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・焼酎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185928" y="4531074"/>
            <a:ext cx="11601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887787" y="4916942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・日本酒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185928" y="4916942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55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91502" y="6104298"/>
            <a:ext cx="10857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・各種パスタ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477215" y="6104298"/>
            <a:ext cx="11328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1,000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391502" y="6510816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・各種ピラフ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477215" y="6510816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391502" y="6896684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・特製カレー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77215" y="6896684"/>
            <a:ext cx="11036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38415" y="6104298"/>
            <a:ext cx="10857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・各種サラダ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185928" y="6104298"/>
            <a:ext cx="11601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638415" y="6510816"/>
            <a:ext cx="1166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・各種ピザ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185928" y="6510816"/>
            <a:ext cx="10101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638415" y="6896684"/>
            <a:ext cx="17334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・チーズ盛り合わせ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185928" y="6896684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60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91502" y="5755210"/>
            <a:ext cx="43786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・おつまみセット（ピクルス・ナッツ・マリネ）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185928" y="5757090"/>
            <a:ext cx="14055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291478" y="3133738"/>
            <a:ext cx="8780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4</a:t>
            </a:r>
            <a:r>
              <a:rPr lang="en-US" altLang="ja-JP" sz="1300" dirty="0">
                <a:solidFill>
                  <a:srgbClr val="5A2E00"/>
                </a:solidFill>
                <a:latin typeface="HGPSoeiKakugothicUB" pitchFamily="34" charset="-128"/>
                <a:ea typeface="HGPSoeiKakugothicUB" pitchFamily="34" charset="-128"/>
              </a:rPr>
              <a:t>50〜</a:t>
            </a:r>
            <a:endParaRPr lang="zh-CN" altLang="en-US" sz="1300" dirty="0">
              <a:solidFill>
                <a:srgbClr val="5A2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190408" y="7314441"/>
            <a:ext cx="5451692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65" dirty="0">
                <a:solidFill>
                  <a:srgbClr val="5A2E00"/>
                </a:solidFill>
                <a:latin typeface="HGPSoeiKakugothicUB" pitchFamily="50" charset="-128"/>
                <a:ea typeface="HGPSoeiKakugothicUB" pitchFamily="50" charset="-128"/>
              </a:rPr>
              <a:t>貸切パーティ承ります。お気軽に御相談ください。</a:t>
            </a:r>
            <a:endParaRPr lang="zh-CN" altLang="en-US" sz="1965" dirty="0">
              <a:solidFill>
                <a:srgbClr val="5A2E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8048024"/>
            <a:ext cx="67818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TextBox 107"/>
          <p:cNvSpPr txBox="1"/>
          <p:nvPr/>
        </p:nvSpPr>
        <p:spPr>
          <a:xfrm>
            <a:off x="835579" y="8053500"/>
            <a:ext cx="22080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35579" y="8249172"/>
            <a:ext cx="2954941" cy="45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63451" y="8625968"/>
            <a:ext cx="220807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8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211047" y="8053500"/>
            <a:ext cx="27617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平日     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11047" y="8267644"/>
            <a:ext cx="29194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土曜日  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238919" y="8515136"/>
            <a:ext cx="22080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日曜・祝日定休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383732" y="8053500"/>
            <a:ext cx="855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</a:t>
            </a:r>
            <a:endParaRPr lang="zh-CN" altLang="en-US" sz="1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319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2016-07-28T23:17:11Z</dcterms:created>
  <dcterms:modified xsi:type="dcterms:W3CDTF">2017-03-06T11:19:35Z</dcterms:modified>
</cp:coreProperties>
</file>