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51D"/>
    <a:srgbClr val="595757"/>
    <a:srgbClr val="F18300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2" t="4635" r="5850"/>
          <a:stretch/>
        </p:blipFill>
        <p:spPr bwMode="auto">
          <a:xfrm>
            <a:off x="-1" y="-109182"/>
            <a:ext cx="7776000" cy="1109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67" y="6402388"/>
            <a:ext cx="6245888" cy="41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661672"/>
            <a:ext cx="1623979" cy="2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0088" y="983597"/>
            <a:ext cx="6919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solidFill>
                  <a:srgbClr val="F18300"/>
                </a:solidFill>
                <a:latin typeface="HGPSoeiKakugothicUB" pitchFamily="50" charset="-128"/>
                <a:ea typeface="HGPSoeiKakugothicUB" pitchFamily="50" charset="-128"/>
              </a:rPr>
              <a:t>自転車のルールとマナー教室</a:t>
            </a:r>
            <a:endParaRPr lang="en-US" sz="4000" dirty="0">
              <a:solidFill>
                <a:srgbClr val="F183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40" y="1827213"/>
            <a:ext cx="5997318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1486" y="5783282"/>
            <a:ext cx="7116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誰でも「加害者」になる可能性があるのが自転車事故です。</a:t>
            </a:r>
            <a:endParaRPr lang="en-US" altLang="ja-JP" sz="14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4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平成２７年４月１日に「自転車の安全で適正な利用の促進に関する条例」が制定されました。</a:t>
            </a:r>
            <a:endParaRPr lang="en-US" sz="14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6402388"/>
            <a:ext cx="6248252" cy="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6782176"/>
            <a:ext cx="34925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401415" y="6261943"/>
            <a:ext cx="5713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日時  </a:t>
            </a:r>
            <a:r>
              <a:rPr lang="en-US" altLang="ja-JP" sz="5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CN" altLang="en-US" sz="3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5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25</a:t>
            </a:r>
            <a:r>
              <a:rPr lang="zh-CN" altLang="en-US" sz="3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  <a:r>
              <a:rPr lang="zh-CN" altLang="en-US" sz="2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（日）</a:t>
            </a:r>
            <a:r>
              <a:rPr lang="en-US" altLang="zh-CN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10:00〜12:00</a:t>
            </a:r>
            <a:endParaRPr 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96" y="7240588"/>
            <a:ext cx="349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96" y="7588312"/>
            <a:ext cx="349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96" y="7936036"/>
            <a:ext cx="349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325215" y="7134423"/>
            <a:ext cx="5837585" cy="1112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tabLst>
                <a:tab pos="714375" algn="l"/>
              </a:tabLst>
            </a:pPr>
            <a:r>
              <a:rPr lang="ja-JP" altLang="en-US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r>
              <a:rPr lang="en-US" altLang="ja-JP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アスクル小学校</a:t>
            </a:r>
            <a:endParaRPr lang="en-US" altLang="ja-JP" sz="17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30000"/>
              </a:lnSpc>
              <a:tabLst>
                <a:tab pos="714375" algn="l"/>
              </a:tabLst>
            </a:pPr>
            <a:r>
              <a:rPr lang="zh-CN" altLang="en-US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対象</a:t>
            </a:r>
            <a:r>
              <a:rPr lang="en-US" altLang="zh-CN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どなたでも参加できます。（高齢者の方も大歓迎）</a:t>
            </a:r>
            <a:endParaRPr lang="en-US" altLang="ja-JP" sz="17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30000"/>
              </a:lnSpc>
            </a:pPr>
            <a:r>
              <a:rPr lang="zh-CN" altLang="en-US" sz="1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内容</a:t>
            </a:r>
            <a:endParaRPr lang="en-US" sz="17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0601" y="9249196"/>
            <a:ext cx="5837585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ja-JP" sz="1500" dirty="0">
                <a:solidFill>
                  <a:srgbClr val="F0851D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500" dirty="0">
                <a:solidFill>
                  <a:srgbClr val="F0851D"/>
                </a:solidFill>
                <a:latin typeface="MS PGothic" pitchFamily="34" charset="-128"/>
                <a:ea typeface="MS PGothic" pitchFamily="34" charset="-128"/>
              </a:rPr>
              <a:t>事前のお申し込みは不要です。当日お集りください。</a:t>
            </a:r>
            <a:endParaRPr lang="en-US" sz="1500" dirty="0">
              <a:solidFill>
                <a:srgbClr val="F0851D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96" y="9808493"/>
            <a:ext cx="349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325215" y="9702328"/>
            <a:ext cx="583758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問い合わせ先</a:t>
            </a:r>
            <a:endParaRPr lang="en-US" altLang="ja-JP" sz="15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50000"/>
              </a:lnSpc>
            </a:pPr>
            <a:r>
              <a:rPr lang="zh-TW" altLang="en-US" sz="1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自転車安全教室事務局 </a:t>
            </a:r>
            <a:r>
              <a:rPr lang="en-US" altLang="zh-TW" sz="3800" spc="-250" dirty="0">
                <a:solidFill>
                  <a:srgbClr val="595757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en-US" sz="3800" spc="-250" dirty="0">
              <a:solidFill>
                <a:srgbClr val="59575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0100" y="552450"/>
            <a:ext cx="164782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18300"/>
                </a:solidFill>
                <a:latin typeface="MS PGothic" pitchFamily="34" charset="-128"/>
                <a:ea typeface="MS PGothic" pitchFamily="34" charset="-128"/>
              </a:rPr>
              <a:t>家族</a:t>
            </a:r>
            <a:r>
              <a:rPr lang="ja-JP" altLang="en-US" sz="2000" dirty="0">
                <a:solidFill>
                  <a:srgbClr val="F18300"/>
                </a:solidFill>
                <a:latin typeface="MS PGothic" pitchFamily="34" charset="-128"/>
                <a:ea typeface="MS PGothic" pitchFamily="34" charset="-128"/>
              </a:rPr>
              <a:t>で</a:t>
            </a:r>
            <a:r>
              <a:rPr lang="zh-CN" altLang="en-US" sz="2000" dirty="0">
                <a:solidFill>
                  <a:srgbClr val="F18300"/>
                </a:solidFill>
                <a:latin typeface="MS PGothic" pitchFamily="34" charset="-128"/>
                <a:ea typeface="MS PGothic" pitchFamily="34" charset="-128"/>
              </a:rPr>
              <a:t>学</a:t>
            </a:r>
            <a:r>
              <a:rPr lang="ja-JP" altLang="en-US" sz="2000" dirty="0">
                <a:solidFill>
                  <a:srgbClr val="F18300"/>
                </a:solidFill>
                <a:latin typeface="MS PGothic" pitchFamily="34" charset="-128"/>
                <a:ea typeface="MS PGothic" pitchFamily="34" charset="-128"/>
              </a:rPr>
              <a:t>ぶ</a:t>
            </a:r>
            <a:endParaRPr lang="en-US" sz="2000" dirty="0">
              <a:solidFill>
                <a:srgbClr val="F18300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88" y="7985248"/>
            <a:ext cx="45063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88" y="8299862"/>
            <a:ext cx="45063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88" y="8619701"/>
            <a:ext cx="45063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88" y="8934121"/>
            <a:ext cx="45063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447628" y="7884090"/>
            <a:ext cx="4153198" cy="36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3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「自転車安全利用五則」の説明</a:t>
            </a:r>
            <a:endParaRPr lang="en-US" sz="13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47628" y="8193907"/>
            <a:ext cx="4153198" cy="36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3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これだけは知っていきたい簡単整備</a:t>
            </a:r>
            <a:endParaRPr lang="en-US" sz="13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47628" y="8519063"/>
            <a:ext cx="4153198" cy="36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3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安全委員による実技指導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7628" y="8829207"/>
            <a:ext cx="4153198" cy="36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3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保険の話</a:t>
            </a:r>
            <a:endParaRPr lang="en-US" sz="13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207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2016-07-28T04:08:26Z</dcterms:created>
  <dcterms:modified xsi:type="dcterms:W3CDTF">2017-03-06T11:20:44Z</dcterms:modified>
</cp:coreProperties>
</file>