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01601" y="0"/>
            <a:ext cx="7907345" cy="851988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80673"/>
            <a:ext cx="7776000" cy="1141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21" y="397890"/>
            <a:ext cx="6418558" cy="5583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8721" y="1727202"/>
            <a:ext cx="6418558" cy="3149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latin typeface="MS PGothic" pitchFamily="34" charset="-128"/>
                <a:ea typeface="MS PGothic" pitchFamily="34" charset="-128"/>
              </a:rPr>
              <a:t>summer nail campaign</a:t>
            </a:r>
          </a:p>
          <a:p>
            <a:pPr algn="ctr">
              <a:lnSpc>
                <a:spcPts val="7000"/>
              </a:lnSpc>
              <a:spcBef>
                <a:spcPts val="600"/>
              </a:spcBef>
            </a:pPr>
            <a:r>
              <a:rPr lang="ja-JP" altLang="en-US" sz="6790" dirty="0">
                <a:latin typeface="MS PGothic" pitchFamily="34" charset="-128"/>
                <a:ea typeface="MS PGothic" pitchFamily="34" charset="-128"/>
              </a:rPr>
              <a:t>夏のネイル</a:t>
            </a:r>
          </a:p>
          <a:p>
            <a:pPr algn="ctr">
              <a:lnSpc>
                <a:spcPts val="7000"/>
              </a:lnSpc>
              <a:spcAft>
                <a:spcPts val="600"/>
              </a:spcAft>
            </a:pPr>
            <a:r>
              <a:rPr lang="ja-JP" altLang="en-US" sz="6790" dirty="0">
                <a:latin typeface="MS PGothic" pitchFamily="34" charset="-128"/>
                <a:ea typeface="MS PGothic" pitchFamily="34" charset="-128"/>
              </a:rPr>
              <a:t>キャンペーン</a:t>
            </a:r>
            <a:endParaRPr lang="en-US" altLang="ja-JP" sz="6790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夏限定ハンドケア＆</a:t>
            </a:r>
            <a:r>
              <a:rPr lang="en-US" altLang="ja-JP" sz="1400" dirty="0">
                <a:latin typeface="MS PGothic" pitchFamily="34" charset="-128"/>
                <a:ea typeface="MS PGothic" pitchFamily="34" charset="-128"/>
              </a:rPr>
              <a:t>SUMMER</a:t>
            </a: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ネイルを特別プライスで！</a:t>
            </a:r>
          </a:p>
          <a:p>
            <a:pPr algn="ctr"/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夏限定キャンペーンをご体験いただけます。</a:t>
            </a:r>
          </a:p>
          <a:p>
            <a:pPr algn="ctr"/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オイルとビタミンをたっぷり補給して潤う爪先に♪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2310" y="8727452"/>
            <a:ext cx="1515919" cy="770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40" b="1" dirty="0">
                <a:latin typeface="MS PGothic" pitchFamily="34" charset="-128"/>
                <a:ea typeface="MS PGothic" pitchFamily="34" charset="-128"/>
              </a:rPr>
              <a:t>ケアメニュー</a:t>
            </a:r>
            <a:endParaRPr lang="en-US" altLang="ja-JP" sz="1140" b="1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ja-JP" altLang="en-US" sz="1140" b="1" dirty="0">
                <a:latin typeface="MS PGothic" pitchFamily="34" charset="-128"/>
                <a:ea typeface="MS PGothic" pitchFamily="34" charset="-128"/>
              </a:rPr>
              <a:t>オイルマッサージ</a:t>
            </a:r>
            <a:endParaRPr lang="en-US" altLang="ja-JP" sz="1140" b="1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en-US" sz="2126" b="1" dirty="0">
                <a:latin typeface="MS PGothic" pitchFamily="34" charset="-128"/>
                <a:ea typeface="MS PGothic" pitchFamily="34" charset="-128"/>
              </a:rPr>
              <a:t>4,000</a:t>
            </a:r>
            <a:r>
              <a:rPr lang="zh-CN" altLang="en-US" sz="1200" b="1" dirty="0">
                <a:latin typeface="MS PGothic" pitchFamily="34" charset="-128"/>
                <a:ea typeface="MS PGothic" pitchFamily="34" charset="-128"/>
              </a:rPr>
              <a:t>円</a:t>
            </a:r>
            <a:r>
              <a:rPr lang="en-US" altLang="zh-CN" sz="1200" b="1" dirty="0">
                <a:latin typeface="MS PGothic" pitchFamily="34" charset="-128"/>
                <a:ea typeface="MS PGothic" pitchFamily="34" charset="-128"/>
              </a:rPr>
              <a:t>〜</a:t>
            </a:r>
            <a:endParaRPr lang="en-US" sz="12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18" y="8702222"/>
            <a:ext cx="219328" cy="8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203" y="8727452"/>
            <a:ext cx="219329" cy="8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686014" y="8727452"/>
            <a:ext cx="1515919" cy="770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40" b="1" dirty="0">
                <a:latin typeface="MS PGothic" pitchFamily="34" charset="-128"/>
                <a:ea typeface="MS PGothic" pitchFamily="34" charset="-128"/>
              </a:rPr>
              <a:t>ペディキュア</a:t>
            </a:r>
            <a:br>
              <a:rPr lang="en-US" altLang="ja-JP" sz="1140" b="1" dirty="0">
                <a:latin typeface="MS PGothic" pitchFamily="34" charset="-128"/>
                <a:ea typeface="MS PGothic" pitchFamily="34" charset="-128"/>
              </a:rPr>
            </a:br>
            <a:r>
              <a:rPr lang="ja-JP" altLang="en-US" sz="1140" b="1" dirty="0">
                <a:latin typeface="MS PGothic" pitchFamily="34" charset="-128"/>
                <a:ea typeface="MS PGothic" pitchFamily="34" charset="-128"/>
              </a:rPr>
              <a:t>デザインカラー</a:t>
            </a:r>
            <a:endParaRPr lang="en-US" altLang="ja-JP" sz="1140" b="1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en-US" sz="2126" b="1" dirty="0">
                <a:latin typeface="MS PGothic" pitchFamily="34" charset="-128"/>
                <a:ea typeface="MS PGothic" pitchFamily="34" charset="-128"/>
              </a:rPr>
              <a:t>5,000</a:t>
            </a:r>
            <a:r>
              <a:rPr lang="zh-CN" altLang="en-US" sz="1200" b="1" dirty="0">
                <a:latin typeface="MS PGothic" pitchFamily="34" charset="-128"/>
                <a:ea typeface="MS PGothic" pitchFamily="34" charset="-128"/>
              </a:rPr>
              <a:t>円</a:t>
            </a:r>
            <a:r>
              <a:rPr lang="en-US" altLang="zh-CN" sz="1200" b="1" dirty="0">
                <a:latin typeface="MS PGothic" pitchFamily="34" charset="-128"/>
                <a:ea typeface="MS PGothic" pitchFamily="34" charset="-128"/>
              </a:rPr>
              <a:t>〜</a:t>
            </a:r>
            <a:endParaRPr lang="en-US" sz="12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622" y="8702222"/>
            <a:ext cx="219328" cy="8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907" y="8727452"/>
            <a:ext cx="219329" cy="8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206850" y="8727452"/>
            <a:ext cx="1515919" cy="770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40" b="1" dirty="0">
                <a:latin typeface="MS PGothic" pitchFamily="34" charset="-128"/>
                <a:ea typeface="MS PGothic" pitchFamily="34" charset="-128"/>
              </a:rPr>
              <a:t>夏キラネイル</a:t>
            </a:r>
            <a:br>
              <a:rPr lang="en-US" altLang="ja-JP" sz="1140" b="1" dirty="0">
                <a:latin typeface="MS PGothic" pitchFamily="34" charset="-128"/>
                <a:ea typeface="MS PGothic" pitchFamily="34" charset="-128"/>
              </a:rPr>
            </a:br>
            <a:r>
              <a:rPr lang="ja-JP" altLang="en-US" sz="1140" b="1" dirty="0">
                <a:latin typeface="MS PGothic" pitchFamily="34" charset="-128"/>
                <a:ea typeface="MS PGothic" pitchFamily="34" charset="-128"/>
              </a:rPr>
              <a:t>ラメ入りネイルアート</a:t>
            </a:r>
            <a:endParaRPr lang="en-US" altLang="ja-JP" sz="1140" b="1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en-US" sz="2126" b="1" dirty="0">
                <a:latin typeface="MS PGothic" pitchFamily="34" charset="-128"/>
                <a:ea typeface="MS PGothic" pitchFamily="34" charset="-128"/>
              </a:rPr>
              <a:t>5,000</a:t>
            </a:r>
            <a:r>
              <a:rPr lang="zh-CN" altLang="en-US" sz="1200" b="1" dirty="0">
                <a:latin typeface="MS PGothic" pitchFamily="34" charset="-128"/>
                <a:ea typeface="MS PGothic" pitchFamily="34" charset="-128"/>
              </a:rPr>
              <a:t>円</a:t>
            </a:r>
            <a:r>
              <a:rPr lang="en-US" altLang="zh-CN" sz="1200" b="1" dirty="0">
                <a:latin typeface="MS PGothic" pitchFamily="34" charset="-128"/>
                <a:ea typeface="MS PGothic" pitchFamily="34" charset="-128"/>
              </a:rPr>
              <a:t>〜</a:t>
            </a:r>
            <a:endParaRPr lang="en-US" sz="12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896" y="8702222"/>
            <a:ext cx="219328" cy="8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013" y="8727452"/>
            <a:ext cx="219329" cy="8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43371" y="9990360"/>
            <a:ext cx="410811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ネイルサロン</a:t>
            </a:r>
            <a:r>
              <a:rPr lang="en-US" altLang="ja-JP" sz="1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ASKUL</a:t>
            </a:r>
          </a:p>
          <a:p>
            <a:r>
              <a:rPr lang="zh-TW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  </a:t>
            </a:r>
            <a:r>
              <a:rPr lang="en-US" altLang="zh-TW" sz="1500" b="1" dirty="0" err="1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r>
              <a:rPr lang="zh-TW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3962287" y="10205309"/>
            <a:ext cx="1127040" cy="27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5" dirty="0">
                <a:latin typeface="MS PGothic" pitchFamily="34" charset="-128"/>
                <a:ea typeface="MS PGothic" pitchFamily="34" charset="-128"/>
              </a:rPr>
              <a:t>COUPON</a:t>
            </a:r>
            <a:endParaRPr lang="en-US" sz="1205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63" y="5446713"/>
            <a:ext cx="3983037" cy="1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80673"/>
            <a:ext cx="3370810" cy="1219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867" y="9780673"/>
            <a:ext cx="3370810" cy="1219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 r="67386" b="-275057"/>
          <a:stretch/>
        </p:blipFill>
        <p:spPr>
          <a:xfrm>
            <a:off x="6706393" y="9780673"/>
            <a:ext cx="1099351" cy="4571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660443" y="9849772"/>
            <a:ext cx="2906217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latin typeface="MS PGothic" pitchFamily="34" charset="-128"/>
                <a:ea typeface="MS PGothic" pitchFamily="34" charset="-128"/>
              </a:rPr>
              <a:t>フェイスマッサージ</a:t>
            </a:r>
          </a:p>
          <a:p>
            <a:pPr>
              <a:spcAft>
                <a:spcPts val="600"/>
              </a:spcAft>
            </a:pPr>
            <a:r>
              <a:rPr lang="ja-JP" altLang="en-US" sz="1800" b="1" dirty="0">
                <a:latin typeface="MS PGothic" pitchFamily="34" charset="-128"/>
                <a:ea typeface="MS PGothic" pitchFamily="34" charset="-128"/>
              </a:rPr>
              <a:t>無料体験クーポン券</a:t>
            </a:r>
          </a:p>
          <a:p>
            <a:pPr>
              <a:spcBef>
                <a:spcPts val="200"/>
              </a:spcBef>
            </a:pP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他券サービス併用付加　　　　</a:t>
            </a: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お電話でご予約の上来店ください</a:t>
            </a:r>
          </a:p>
          <a:p>
            <a:pPr>
              <a:spcBef>
                <a:spcPts val="200"/>
              </a:spcBef>
            </a:pP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有効期限</a:t>
            </a: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2016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8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月末日まで</a:t>
            </a:r>
            <a:endParaRPr lang="en-US" sz="7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196" y="9857392"/>
            <a:ext cx="6413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848336" y="10044464"/>
            <a:ext cx="679450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8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88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回限り</a:t>
            </a:r>
            <a:endParaRPr lang="en-US" sz="88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304800" y="5990528"/>
            <a:ext cx="2203949" cy="2203949"/>
          </a:xfrm>
          <a:prstGeom prst="ellipse">
            <a:avLst/>
          </a:prstGeom>
          <a:noFill/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2" name="Oval 31"/>
          <p:cNvSpPr/>
          <p:nvPr/>
        </p:nvSpPr>
        <p:spPr>
          <a:xfrm>
            <a:off x="5327947" y="5990528"/>
            <a:ext cx="2203949" cy="2203949"/>
          </a:xfrm>
          <a:prstGeom prst="ellipse">
            <a:avLst/>
          </a:prstGeom>
          <a:noFill/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3" name="Oval 32"/>
          <p:cNvSpPr/>
          <p:nvPr/>
        </p:nvSpPr>
        <p:spPr>
          <a:xfrm>
            <a:off x="2879675" y="5990528"/>
            <a:ext cx="2203949" cy="2203949"/>
          </a:xfrm>
          <a:prstGeom prst="ellipse">
            <a:avLst/>
          </a:prstGeom>
          <a:noFill/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4" y="5827102"/>
            <a:ext cx="2530800" cy="2530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749" y="5827102"/>
            <a:ext cx="2530800" cy="2530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272" y="5827102"/>
            <a:ext cx="2530800" cy="25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186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2016-07-27T06:04:36Z</dcterms:created>
  <dcterms:modified xsi:type="dcterms:W3CDTF">2017-03-06T11:22:05Z</dcterms:modified>
</cp:coreProperties>
</file>