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8672"/>
    <a:srgbClr val="875D1E"/>
    <a:srgbClr val="009835"/>
    <a:srgbClr val="9F9FA0"/>
    <a:srgbClr val="2DA7E0"/>
    <a:srgbClr val="E95377"/>
    <a:srgbClr val="FDD000"/>
    <a:srgbClr val="95BF1C"/>
    <a:srgbClr val="E94708"/>
    <a:srgbClr val="906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0069513"/>
            <a:ext cx="778192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190" y="5481638"/>
            <a:ext cx="4352925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" y="5473352"/>
            <a:ext cx="34290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186" y="-968803"/>
            <a:ext cx="7848000" cy="517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3200" y="5740400"/>
            <a:ext cx="2959100" cy="1946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夏限定ハンドケア＆</a:t>
            </a:r>
          </a:p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en-US" altLang="ja-JP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SUMMER</a:t>
            </a:r>
            <a:r>
              <a:rPr lang="ja-JP" altLang="en-US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ネイルを特別プライスで！</a:t>
            </a:r>
          </a:p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夏限定キャンペーンを</a:t>
            </a:r>
          </a:p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ご体験いただけます。</a:t>
            </a:r>
          </a:p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オイルとビタミンを</a:t>
            </a:r>
          </a:p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たっぷり補給して潤う爪先に♪</a:t>
            </a:r>
            <a:endParaRPr lang="zh-CN" altLang="en-US" sz="12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616339" y="7031548"/>
            <a:ext cx="270133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+mj-ea"/>
                <a:ea typeface="+mj-ea"/>
              </a:rPr>
              <a:t>ラメ入りネイルアート</a:t>
            </a:r>
            <a:endParaRPr lang="zh-CN" altLang="en-US" sz="2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938216" y="7093103"/>
            <a:ext cx="75813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+mj-ea"/>
                <a:ea typeface="+mj-ea"/>
              </a:rPr>
              <a:t>………</a:t>
            </a:r>
            <a:endParaRPr lang="zh-CN" altLang="en-US" sz="1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467319" y="7031548"/>
            <a:ext cx="9284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5,000</a:t>
            </a:r>
            <a:endParaRPr lang="zh-CN" altLang="en-US" sz="21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258237" y="7123766"/>
            <a:ext cx="861129" cy="30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zh-CN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endParaRPr lang="zh-CN" altLang="en-US" sz="136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523980" y="7470080"/>
            <a:ext cx="1306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+mj-ea"/>
                <a:ea typeface="+mj-ea"/>
              </a:rPr>
              <a:t>・ペディキュア</a:t>
            </a:r>
            <a:endParaRPr lang="zh-CN" altLang="en-US" sz="1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16340" y="7751628"/>
            <a:ext cx="23393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+mj-ea"/>
                <a:ea typeface="+mj-ea"/>
              </a:rPr>
              <a:t>デザインカラー</a:t>
            </a:r>
            <a:endParaRPr lang="zh-CN" altLang="en-US" sz="2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458691" y="7813183"/>
            <a:ext cx="123766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+mj-ea"/>
                <a:ea typeface="+mj-ea"/>
              </a:rPr>
              <a:t>………………</a:t>
            </a:r>
            <a:endParaRPr lang="zh-CN" altLang="en-US" sz="1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467319" y="7751628"/>
            <a:ext cx="9899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5,000</a:t>
            </a:r>
            <a:endParaRPr lang="zh-CN" altLang="en-US" sz="21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258237" y="7843846"/>
            <a:ext cx="861129" cy="30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zh-CN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endParaRPr lang="zh-CN" altLang="en-US" sz="136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790" y="8634413"/>
            <a:ext cx="4352925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3767138"/>
            <a:ext cx="778192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940" y="8753476"/>
            <a:ext cx="559385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07264" y="4046041"/>
            <a:ext cx="6718300" cy="13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  <a:spcBef>
                <a:spcPts val="300"/>
              </a:spcBef>
            </a:pPr>
            <a:r>
              <a:rPr lang="en-US" altLang="ja-JP" sz="5000" dirty="0">
                <a:latin typeface="HGPSoeiKakugothicUB" pitchFamily="34" charset="-128"/>
                <a:ea typeface="HGPSoeiKakugothicUB" pitchFamily="34" charset="-128"/>
              </a:rPr>
              <a:t>Summer Nail Campaign</a:t>
            </a:r>
          </a:p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ja-JP" altLang="en-US" sz="2364" dirty="0">
                <a:latin typeface="HGPSoeiKakugothicUB" pitchFamily="34" charset="-128"/>
                <a:ea typeface="HGPSoeiKakugothicUB" pitchFamily="34" charset="-128"/>
              </a:rPr>
              <a:t>夏のネイルキャンペーン</a:t>
            </a:r>
            <a:endParaRPr lang="zh-CN" altLang="en-US" sz="2364" dirty="0"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814" y="5845463"/>
            <a:ext cx="1306800" cy="9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027" y="5845463"/>
            <a:ext cx="1306800" cy="9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707" y="5845463"/>
            <a:ext cx="1306800" cy="9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027" y="5845463"/>
            <a:ext cx="1306800" cy="9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623" y="5858492"/>
            <a:ext cx="13144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807" y="5858492"/>
            <a:ext cx="13144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23980" y="6096000"/>
            <a:ext cx="1306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+mj-ea"/>
                <a:ea typeface="+mj-ea"/>
              </a:rPr>
              <a:t>・ケアメニュー</a:t>
            </a:r>
            <a:endParaRPr lang="zh-CN" altLang="en-US" sz="1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616340" y="6377548"/>
            <a:ext cx="23393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+mj-ea"/>
                <a:ea typeface="+mj-ea"/>
              </a:rPr>
              <a:t>オイルマッサージ</a:t>
            </a:r>
            <a:endParaRPr lang="zh-CN" altLang="en-US" sz="2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65908" y="6439103"/>
            <a:ext cx="11696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+mj-ea"/>
                <a:ea typeface="+mj-ea"/>
              </a:rPr>
              <a:t>…………</a:t>
            </a:r>
            <a:endParaRPr lang="zh-CN" altLang="en-US" sz="1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67319" y="6377548"/>
            <a:ext cx="9899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4,000</a:t>
            </a:r>
            <a:endParaRPr lang="zh-CN" altLang="en-US" sz="21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258237" y="6469766"/>
            <a:ext cx="861129" cy="30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zh-CN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endParaRPr lang="zh-CN" altLang="en-US" sz="136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73067" y="5638804"/>
            <a:ext cx="1113172" cy="48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530" dirty="0">
                <a:solidFill>
                  <a:schemeClr val="bg1"/>
                </a:solidFill>
                <a:latin typeface="+mj-ea"/>
                <a:ea typeface="+mj-ea"/>
              </a:rPr>
              <a:t>MENU</a:t>
            </a:r>
            <a:endParaRPr lang="zh-CN" altLang="en-US" sz="253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23980" y="6750000"/>
            <a:ext cx="1306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+mj-ea"/>
                <a:ea typeface="+mj-ea"/>
              </a:rPr>
              <a:t>・夏キラネイル</a:t>
            </a:r>
            <a:endParaRPr lang="zh-CN" altLang="en-US" sz="1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774898" y="8878587"/>
            <a:ext cx="64682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en-US" sz="880" dirty="0">
                <a:solidFill>
                  <a:schemeClr val="bg1"/>
                </a:solidFill>
                <a:latin typeface="+mj-ea"/>
                <a:ea typeface="+mj-ea"/>
              </a:rPr>
              <a:t>回限</a:t>
            </a:r>
            <a:r>
              <a:rPr lang="ja-JP" altLang="en-US" sz="880" dirty="0">
                <a:solidFill>
                  <a:schemeClr val="bg1"/>
                </a:solidFill>
                <a:latin typeface="+mj-ea"/>
                <a:ea typeface="+mj-ea"/>
              </a:rPr>
              <a:t>り</a:t>
            </a:r>
            <a:endParaRPr lang="zh-CN" altLang="en-US" sz="88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744630" y="8720758"/>
            <a:ext cx="3316052" cy="94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68" dirty="0">
                <a:latin typeface="HGPSoeiKakugothicUB" pitchFamily="50" charset="-128"/>
                <a:ea typeface="HGPSoeiKakugothicUB" pitchFamily="50" charset="-128"/>
              </a:rPr>
              <a:t>フェイスマッサージ</a:t>
            </a:r>
          </a:p>
          <a:p>
            <a:r>
              <a:rPr lang="ja-JP" altLang="en-US" sz="2768" dirty="0">
                <a:latin typeface="HGPSoeiKakugothicUB" pitchFamily="50" charset="-128"/>
                <a:ea typeface="HGPSoeiKakugothicUB" pitchFamily="50" charset="-128"/>
              </a:rPr>
              <a:t>無料体験クーポン券</a:t>
            </a:r>
            <a:endParaRPr lang="zh-CN" altLang="en-US" sz="2768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744630" y="9645054"/>
            <a:ext cx="3913470" cy="38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40" dirty="0">
                <a:latin typeface="+mj-ea"/>
                <a:ea typeface="+mj-ea"/>
              </a:rPr>
              <a:t>※</a:t>
            </a:r>
            <a:r>
              <a:rPr lang="ja-JP" altLang="en-US" sz="940" dirty="0">
                <a:latin typeface="+mj-ea"/>
                <a:ea typeface="+mj-ea"/>
              </a:rPr>
              <a:t>他券サービス併用付加　　　　</a:t>
            </a:r>
            <a:r>
              <a:rPr lang="en-US" altLang="ja-JP" sz="940" dirty="0">
                <a:latin typeface="+mj-ea"/>
                <a:ea typeface="+mj-ea"/>
              </a:rPr>
              <a:t>※</a:t>
            </a:r>
            <a:r>
              <a:rPr lang="ja-JP" altLang="en-US" sz="940" dirty="0">
                <a:latin typeface="+mj-ea"/>
                <a:ea typeface="+mj-ea"/>
              </a:rPr>
              <a:t>お電話でご予約の上来店ください</a:t>
            </a:r>
          </a:p>
          <a:p>
            <a:r>
              <a:rPr lang="en-US" altLang="ja-JP" sz="940" dirty="0">
                <a:latin typeface="+mj-ea"/>
                <a:ea typeface="+mj-ea"/>
              </a:rPr>
              <a:t>※</a:t>
            </a:r>
            <a:r>
              <a:rPr lang="ja-JP" altLang="en-US" sz="940" dirty="0">
                <a:latin typeface="+mj-ea"/>
                <a:ea typeface="+mj-ea"/>
              </a:rPr>
              <a:t>有効期限</a:t>
            </a:r>
            <a:r>
              <a:rPr lang="en-US" altLang="ja-JP" sz="940" dirty="0">
                <a:latin typeface="+mj-ea"/>
                <a:ea typeface="+mj-ea"/>
              </a:rPr>
              <a:t>2016</a:t>
            </a:r>
            <a:r>
              <a:rPr lang="ja-JP" altLang="en-US" sz="940" dirty="0">
                <a:latin typeface="+mj-ea"/>
                <a:ea typeface="+mj-ea"/>
              </a:rPr>
              <a:t>年</a:t>
            </a:r>
            <a:r>
              <a:rPr lang="en-US" altLang="ja-JP" sz="940" dirty="0">
                <a:latin typeface="+mj-ea"/>
                <a:ea typeface="+mj-ea"/>
              </a:rPr>
              <a:t>8</a:t>
            </a:r>
            <a:r>
              <a:rPr lang="ja-JP" altLang="en-US" sz="940" dirty="0">
                <a:latin typeface="+mj-ea"/>
                <a:ea typeface="+mj-ea"/>
              </a:rPr>
              <a:t>月末日まで</a:t>
            </a:r>
            <a:endParaRPr lang="zh-CN" altLang="en-US" sz="940" dirty="0">
              <a:latin typeface="+mj-ea"/>
              <a:ea typeface="+mj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82995" y="9033908"/>
            <a:ext cx="621709" cy="76043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altLang="ja-JP" sz="1420" dirty="0">
                <a:solidFill>
                  <a:schemeClr val="bg1"/>
                </a:solidFill>
                <a:latin typeface="+mj-ea"/>
                <a:ea typeface="+mj-ea"/>
              </a:rPr>
              <a:t>COUPON</a:t>
            </a:r>
            <a:endParaRPr lang="zh-CN" altLang="en-US" sz="142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545215" y="10278392"/>
            <a:ext cx="27422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550" b="1" dirty="0" err="1">
                <a:solidFill>
                  <a:schemeClr val="bg1"/>
                </a:solidFill>
                <a:latin typeface="+mj-ea"/>
                <a:ea typeface="+mj-ea"/>
              </a:rPr>
              <a:t>tel</a:t>
            </a:r>
            <a:r>
              <a:rPr lang="ja-JP" altLang="en-US" sz="2550" b="1" dirty="0">
                <a:solidFill>
                  <a:schemeClr val="bg1"/>
                </a:solidFill>
                <a:latin typeface="+mj-ea"/>
                <a:ea typeface="+mj-ea"/>
              </a:rPr>
              <a:t>：</a:t>
            </a:r>
            <a:r>
              <a:rPr lang="en-US" altLang="ja-JP" sz="2550" b="1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  <a:endParaRPr lang="zh-CN" altLang="en-US" sz="25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87387" y="10232672"/>
            <a:ext cx="274229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b="1" dirty="0">
                <a:solidFill>
                  <a:schemeClr val="bg1"/>
                </a:solidFill>
                <a:latin typeface="+mj-ea"/>
                <a:ea typeface="+mj-ea"/>
              </a:rPr>
              <a:t>ネイルサロン</a:t>
            </a:r>
            <a:r>
              <a:rPr lang="en-US" altLang="ja-JP" sz="1900" b="1" dirty="0">
                <a:solidFill>
                  <a:schemeClr val="bg1"/>
                </a:solidFill>
                <a:latin typeface="+mj-ea"/>
                <a:ea typeface="+mj-ea"/>
              </a:rPr>
              <a:t>ASKUL</a:t>
            </a:r>
          </a:p>
          <a:p>
            <a:r>
              <a:rPr lang="zh-TW" altLang="en-US" sz="1200" b="1" dirty="0">
                <a:solidFill>
                  <a:schemeClr val="bg1"/>
                </a:solidFill>
                <a:latin typeface="+mj-ea"/>
                <a:ea typeface="+mj-ea"/>
              </a:rPr>
              <a:t>東京都江東区豊洲</a:t>
            </a:r>
            <a:r>
              <a:rPr lang="en-US" altLang="zh-TW" sz="1200" b="1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endParaRPr lang="zh-CN" altLang="en-US" sz="1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3" name="正方形/長方形 58"/>
          <p:cNvSpPr/>
          <p:nvPr/>
        </p:nvSpPr>
        <p:spPr>
          <a:xfrm>
            <a:off x="2450" y="7959377"/>
            <a:ext cx="3436885" cy="216093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194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HGPSoeiKakugothicUB</vt:lpstr>
      <vt:lpstr>ＭＳ Ｐゴシック</vt:lpstr>
      <vt:lpstr>ＭＳ Ｐゴシック</vt:lpstr>
      <vt:lpstr>新細明體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2016-07-28T23:18:06Z</dcterms:created>
  <dcterms:modified xsi:type="dcterms:W3CDTF">2017-03-06T11:23:38Z</dcterms:modified>
</cp:coreProperties>
</file>