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A0BE"/>
    <a:srgbClr val="BFDDA2"/>
    <a:srgbClr val="ED86B3"/>
    <a:srgbClr val="44B034"/>
    <a:srgbClr val="FFF462"/>
    <a:srgbClr val="FFF45F"/>
    <a:srgbClr val="3E3A39"/>
    <a:srgbClr val="000099"/>
    <a:srgbClr val="F0F4FA"/>
    <a:srgbClr val="E8E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53" autoAdjust="0"/>
    <p:restoredTop sz="94660"/>
  </p:normalViewPr>
  <p:slideViewPr>
    <p:cSldViewPr snapToGrid="0">
      <p:cViewPr varScale="1">
        <p:scale>
          <a:sx n="69" d="100"/>
          <a:sy n="69" d="100"/>
        </p:scale>
        <p:origin x="904" y="6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963" y="-3175"/>
            <a:ext cx="3714750" cy="778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91" y="7063468"/>
            <a:ext cx="28575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91" y="3962854"/>
            <a:ext cx="762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41791" y="3962854"/>
            <a:ext cx="24985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 b="1" dirty="0">
                <a:solidFill>
                  <a:srgbClr val="41A0BE"/>
                </a:solidFill>
                <a:latin typeface="MS PGothic" pitchFamily="34" charset="-128"/>
                <a:ea typeface="MS PGothic" pitchFamily="34" charset="-128"/>
              </a:rPr>
              <a:t>全身のつらい痛みを</a:t>
            </a:r>
          </a:p>
          <a:p>
            <a:r>
              <a:rPr lang="ja-JP" altLang="en-US" sz="1500" b="1" dirty="0">
                <a:solidFill>
                  <a:srgbClr val="41A0BE"/>
                </a:solidFill>
                <a:latin typeface="MS PGothic" pitchFamily="34" charset="-128"/>
                <a:ea typeface="MS PGothic" pitchFamily="34" charset="-128"/>
              </a:rPr>
              <a:t>根本から改善していきます。</a:t>
            </a:r>
            <a:endParaRPr lang="zh-CN" altLang="en-US" sz="1500" b="1" dirty="0">
              <a:solidFill>
                <a:srgbClr val="41A0B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81770" y="4471133"/>
            <a:ext cx="308533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/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lang="zh-CN" altLang="en-US" sz="800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4" t="14222" r="13827"/>
          <a:stretch/>
        </p:blipFill>
        <p:spPr bwMode="auto">
          <a:xfrm>
            <a:off x="285750" y="247649"/>
            <a:ext cx="3003550" cy="3396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025" y="468313"/>
            <a:ext cx="2886075" cy="683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33841" y="470807"/>
            <a:ext cx="339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肩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711325" y="473982"/>
            <a:ext cx="482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背中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33841" y="3302322"/>
            <a:ext cx="339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腰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711325" y="3302322"/>
            <a:ext cx="482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膝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59240" y="7056140"/>
            <a:ext cx="28300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</a:rPr>
              <a:t>詳しい治療の流れは中面でご紹介しています。</a:t>
            </a:r>
            <a:endParaRPr lang="zh-CN" altLang="en-US" sz="9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013695" y="445407"/>
            <a:ext cx="1101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背</a:t>
            </a:r>
            <a:r>
              <a:rPr lang="ja-JP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当院について</a:t>
            </a:r>
            <a:endParaRPr lang="zh-CN" altLang="en-US" sz="1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013696" y="1943573"/>
            <a:ext cx="17140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お問い合わせ・ご予約は</a:t>
            </a:r>
            <a:endParaRPr lang="zh-CN" altLang="en-US" sz="1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013696" y="829543"/>
            <a:ext cx="282144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sz="900" dirty="0">
                <a:latin typeface="+mj-ea"/>
                <a:ea typeface="+mj-ea"/>
              </a:rPr>
              <a:t>施設名称：アスクル整骨院</a:t>
            </a:r>
          </a:p>
          <a:p>
            <a:pPr>
              <a:spcBef>
                <a:spcPts val="600"/>
              </a:spcBef>
            </a:pPr>
            <a:r>
              <a:rPr lang="ja-JP" altLang="en-US" sz="900" dirty="0">
                <a:latin typeface="+mj-ea"/>
                <a:ea typeface="+mj-ea"/>
              </a:rPr>
              <a:t>住所：〒</a:t>
            </a:r>
            <a:r>
              <a:rPr lang="en-US" altLang="ja-JP" sz="900" dirty="0">
                <a:latin typeface="+mj-ea"/>
                <a:ea typeface="+mj-ea"/>
              </a:rPr>
              <a:t>135-0061 </a:t>
            </a:r>
            <a:r>
              <a:rPr lang="ja-JP" altLang="en-US" sz="900" dirty="0">
                <a:latin typeface="+mj-ea"/>
                <a:ea typeface="+mj-ea"/>
              </a:rPr>
              <a:t>東京都江東区豊洲</a:t>
            </a:r>
            <a:r>
              <a:rPr lang="en-US" altLang="ja-JP" sz="900" dirty="0">
                <a:latin typeface="+mj-ea"/>
                <a:ea typeface="+mj-ea"/>
              </a:rPr>
              <a:t>3-2-3</a:t>
            </a:r>
          </a:p>
          <a:p>
            <a:pPr>
              <a:spcBef>
                <a:spcPts val="600"/>
              </a:spcBef>
            </a:pPr>
            <a:r>
              <a:rPr lang="ja-JP" altLang="en-US" sz="900" dirty="0">
                <a:latin typeface="+mj-ea"/>
                <a:ea typeface="+mj-ea"/>
              </a:rPr>
              <a:t>設立：平成</a:t>
            </a:r>
            <a:r>
              <a:rPr lang="en-US" altLang="ja-JP" sz="900" dirty="0">
                <a:latin typeface="+mj-ea"/>
                <a:ea typeface="+mj-ea"/>
              </a:rPr>
              <a:t>00</a:t>
            </a:r>
            <a:r>
              <a:rPr lang="ja-JP" altLang="en-US" sz="900" dirty="0">
                <a:latin typeface="+mj-ea"/>
                <a:ea typeface="+mj-ea"/>
              </a:rPr>
              <a:t>年</a:t>
            </a:r>
            <a:r>
              <a:rPr lang="en-US" altLang="ja-JP" sz="900" dirty="0">
                <a:latin typeface="+mj-ea"/>
                <a:ea typeface="+mj-ea"/>
              </a:rPr>
              <a:t>0</a:t>
            </a:r>
            <a:r>
              <a:rPr lang="ja-JP" altLang="en-US" sz="900" dirty="0">
                <a:latin typeface="+mj-ea"/>
                <a:ea typeface="+mj-ea"/>
              </a:rPr>
              <a:t>月</a:t>
            </a:r>
            <a:r>
              <a:rPr lang="en-US" altLang="ja-JP" sz="900" dirty="0">
                <a:latin typeface="+mj-ea"/>
                <a:ea typeface="+mj-ea"/>
              </a:rPr>
              <a:t>0</a:t>
            </a:r>
            <a:r>
              <a:rPr lang="ja-JP" altLang="en-US" sz="900" dirty="0">
                <a:latin typeface="+mj-ea"/>
                <a:ea typeface="+mj-ea"/>
              </a:rPr>
              <a:t>日</a:t>
            </a:r>
          </a:p>
          <a:p>
            <a:pPr>
              <a:spcBef>
                <a:spcPts val="600"/>
              </a:spcBef>
            </a:pPr>
            <a:r>
              <a:rPr lang="ja-JP" altLang="en-US" sz="900" dirty="0">
                <a:latin typeface="+mj-ea"/>
                <a:ea typeface="+mj-ea"/>
              </a:rPr>
              <a:t>スタッフ：</a:t>
            </a:r>
            <a:r>
              <a:rPr lang="en-US" altLang="ja-JP" sz="900" dirty="0">
                <a:latin typeface="+mj-ea"/>
                <a:ea typeface="+mj-ea"/>
              </a:rPr>
              <a:t>00</a:t>
            </a:r>
            <a:r>
              <a:rPr lang="ja-JP" altLang="en-US" sz="900" dirty="0">
                <a:latin typeface="+mj-ea"/>
                <a:ea typeface="+mj-ea"/>
              </a:rPr>
              <a:t>名（平成</a:t>
            </a:r>
            <a:r>
              <a:rPr lang="en-US" altLang="ja-JP" sz="900" dirty="0">
                <a:latin typeface="+mj-ea"/>
                <a:ea typeface="+mj-ea"/>
              </a:rPr>
              <a:t>00</a:t>
            </a:r>
            <a:r>
              <a:rPr lang="ja-JP" altLang="en-US" sz="900" dirty="0">
                <a:latin typeface="+mj-ea"/>
                <a:ea typeface="+mj-ea"/>
              </a:rPr>
              <a:t>年</a:t>
            </a:r>
            <a:r>
              <a:rPr lang="en-US" altLang="ja-JP" sz="900" dirty="0">
                <a:latin typeface="+mj-ea"/>
                <a:ea typeface="+mj-ea"/>
              </a:rPr>
              <a:t>0</a:t>
            </a:r>
            <a:r>
              <a:rPr lang="ja-JP" altLang="en-US" sz="900" dirty="0">
                <a:latin typeface="+mj-ea"/>
                <a:ea typeface="+mj-ea"/>
              </a:rPr>
              <a:t>月現在）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013696" y="2179786"/>
            <a:ext cx="282144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ja-JP" sz="1100" dirty="0">
                <a:latin typeface="MS PGothic" pitchFamily="34" charset="-128"/>
                <a:ea typeface="MS PGothic" pitchFamily="34" charset="-128"/>
              </a:rPr>
              <a:t>TEL </a:t>
            </a:r>
            <a:r>
              <a:rPr lang="en-US" altLang="ja-JP" sz="2900" spc="-200" dirty="0">
                <a:solidFill>
                  <a:srgbClr val="41A0BE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</a:p>
          <a:p>
            <a:pPr>
              <a:spcBef>
                <a:spcPts val="600"/>
              </a:spcBef>
            </a:pPr>
            <a:r>
              <a:rPr lang="en-US" altLang="zh-TW" sz="1100" dirty="0">
                <a:latin typeface="MS PGothic" pitchFamily="34" charset="-128"/>
                <a:ea typeface="MS PGothic" pitchFamily="34" charset="-128"/>
              </a:rPr>
              <a:t>FAX.03-1234-1112 </a:t>
            </a:r>
            <a:r>
              <a:rPr lang="zh-TW" altLang="en-US" sz="600" dirty="0">
                <a:latin typeface="MS PGothic" pitchFamily="34" charset="-128"/>
                <a:ea typeface="MS PGothic" pitchFamily="34" charset="-128"/>
              </a:rPr>
              <a:t>（受付時間 </a:t>
            </a:r>
            <a:r>
              <a:rPr lang="en-US" altLang="zh-TW" sz="600" dirty="0">
                <a:latin typeface="MS PGothic" pitchFamily="34" charset="-128"/>
                <a:ea typeface="MS PGothic" pitchFamily="34" charset="-128"/>
              </a:rPr>
              <a:t>00:00〜00:00</a:t>
            </a:r>
            <a:r>
              <a:rPr lang="zh-TW" altLang="en-US" sz="600" dirty="0">
                <a:latin typeface="MS PGothic" pitchFamily="34" charset="-128"/>
                <a:ea typeface="MS PGothic" pitchFamily="34" charset="-128"/>
              </a:rPr>
              <a:t>）</a:t>
            </a:r>
            <a:endParaRPr lang="en-US" altLang="zh-TW" sz="600" dirty="0"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600"/>
              </a:spcBef>
            </a:pPr>
            <a:r>
              <a:rPr lang="en-US" altLang="zh-TW" sz="1100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altLang="ja-JP" sz="11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013696" y="3393258"/>
            <a:ext cx="17140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当院へのアクセス</a:t>
            </a:r>
            <a:endParaRPr lang="zh-CN" altLang="en-US" sz="1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3" name="正方形/長方形 67"/>
          <p:cNvSpPr/>
          <p:nvPr/>
        </p:nvSpPr>
        <p:spPr>
          <a:xfrm>
            <a:off x="4443418" y="3803345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013696" y="5039915"/>
            <a:ext cx="28214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sz="900" dirty="0">
                <a:latin typeface="+mj-ea"/>
                <a:ea typeface="+mj-ea"/>
              </a:rPr>
              <a:t>●●線●●駅より徒歩</a:t>
            </a:r>
            <a:r>
              <a:rPr lang="en-US" altLang="ja-JP" sz="900" dirty="0">
                <a:latin typeface="+mj-ea"/>
                <a:ea typeface="+mj-ea"/>
              </a:rPr>
              <a:t>00</a:t>
            </a:r>
            <a:r>
              <a:rPr lang="ja-JP" altLang="en-US" sz="900" dirty="0">
                <a:latin typeface="+mj-ea"/>
                <a:ea typeface="+mj-ea"/>
              </a:rPr>
              <a:t>分（</a:t>
            </a:r>
            <a:r>
              <a:rPr lang="en-US" altLang="ja-JP" sz="900" dirty="0">
                <a:latin typeface="+mj-ea"/>
                <a:ea typeface="+mj-ea"/>
              </a:rPr>
              <a:t>1F</a:t>
            </a:r>
            <a:r>
              <a:rPr lang="ja-JP" altLang="en-US" sz="900" dirty="0">
                <a:latin typeface="+mj-ea"/>
                <a:ea typeface="+mj-ea"/>
              </a:rPr>
              <a:t>はコンビニです。）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120741"/>
              </p:ext>
            </p:extLst>
          </p:nvPr>
        </p:nvGraphicFramePr>
        <p:xfrm>
          <a:off x="4094427" y="5706073"/>
          <a:ext cx="2611176" cy="990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3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3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63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63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63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63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639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639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26766">
                <a:tc>
                  <a:txBody>
                    <a:bodyPr/>
                    <a:lstStyle/>
                    <a:p>
                      <a:pPr algn="ctr"/>
                      <a:endParaRPr lang="zh-CN" altLang="en-US" sz="900" dirty="0">
                        <a:solidFill>
                          <a:schemeClr val="bg1"/>
                        </a:solidFill>
                      </a:endParaRPr>
                    </a:p>
                  </a:txBody>
                  <a:tcPr marL="55915" marR="55915" marT="27957" marB="27957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A0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>
                          <a:solidFill>
                            <a:schemeClr val="bg1"/>
                          </a:solidFill>
                        </a:rPr>
                        <a:t>月</a:t>
                      </a:r>
                    </a:p>
                  </a:txBody>
                  <a:tcPr marL="55915" marR="55915" marT="27957" marB="27957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A0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>
                          <a:solidFill>
                            <a:schemeClr val="bg1"/>
                          </a:solidFill>
                        </a:rPr>
                        <a:t>火</a:t>
                      </a:r>
                    </a:p>
                  </a:txBody>
                  <a:tcPr marL="55915" marR="55915" marT="27957" marB="27957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A0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>
                          <a:solidFill>
                            <a:schemeClr val="bg1"/>
                          </a:solidFill>
                        </a:rPr>
                        <a:t>水</a:t>
                      </a:r>
                    </a:p>
                  </a:txBody>
                  <a:tcPr marL="55915" marR="55915" marT="27957" marB="27957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A0B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9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木</a:t>
                      </a:r>
                    </a:p>
                  </a:txBody>
                  <a:tcPr marL="55915" marR="55915" marT="27957" marB="27957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A0B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9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金</a:t>
                      </a:r>
                    </a:p>
                  </a:txBody>
                  <a:tcPr marL="55915" marR="55915" marT="27957" marB="27957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A0B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9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土</a:t>
                      </a:r>
                    </a:p>
                  </a:txBody>
                  <a:tcPr marL="55915" marR="55915" marT="27957" marB="27957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A0B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9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</a:p>
                  </a:txBody>
                  <a:tcPr marL="55915" marR="55915" marT="27957" marB="27957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1A0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18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午前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>
                          <a:solidFill>
                            <a:schemeClr val="tx1"/>
                          </a:solidFill>
                        </a:rPr>
                        <a:t>×</a:t>
                      </a:r>
                      <a:endParaRPr lang="zh-CN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午後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  <a:p>
                      <a:pPr algn="ctr"/>
                      <a:endParaRPr lang="zh-CN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>
                          <a:solidFill>
                            <a:schemeClr val="tx1"/>
                          </a:solidFill>
                        </a:rPr>
                        <a:t>×</a:t>
                      </a:r>
                      <a:endParaRPr lang="zh-CN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1A0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6" name="TextBox 75"/>
          <p:cNvSpPr txBox="1"/>
          <p:nvPr/>
        </p:nvSpPr>
        <p:spPr>
          <a:xfrm>
            <a:off x="4013696" y="5451772"/>
            <a:ext cx="17140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>
                <a:solidFill>
                  <a:srgbClr val="41A0BE"/>
                </a:solidFill>
                <a:latin typeface="MS PGothic" pitchFamily="34" charset="-128"/>
                <a:ea typeface="MS PGothic" pitchFamily="34" charset="-128"/>
              </a:rPr>
              <a:t>診療時間のご案内</a:t>
            </a:r>
            <a:endParaRPr lang="zh-CN" altLang="en-US" sz="900" dirty="0">
              <a:solidFill>
                <a:srgbClr val="41A0B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013696" y="6728866"/>
            <a:ext cx="298908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TW" altLang="en-US" sz="900" dirty="0">
                <a:latin typeface="MS PGothic" pitchFamily="34" charset="-128"/>
                <a:ea typeface="MS PGothic" pitchFamily="34" charset="-128"/>
              </a:rPr>
              <a:t>診療時間：午前</a:t>
            </a:r>
            <a:r>
              <a:rPr lang="en-US" altLang="zh-TW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90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900" dirty="0"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TW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90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900" dirty="0">
                <a:latin typeface="MS PGothic" pitchFamily="34" charset="-128"/>
                <a:ea typeface="MS PGothic" pitchFamily="34" charset="-128"/>
              </a:rPr>
              <a:t>　午後</a:t>
            </a:r>
            <a:r>
              <a:rPr lang="en-US" altLang="zh-TW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90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900" dirty="0"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TW" sz="9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90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900" dirty="0">
                <a:latin typeface="MS PGothic" pitchFamily="34" charset="-128"/>
                <a:ea typeface="MS PGothic" pitchFamily="34" charset="-128"/>
              </a:rPr>
              <a:t>00</a:t>
            </a:r>
          </a:p>
          <a:p>
            <a:pPr>
              <a:spcBef>
                <a:spcPts val="600"/>
              </a:spcBef>
            </a:pPr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休診日：木曜・祝祭日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8823226" y="654572"/>
            <a:ext cx="45422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アスクル整骨院</a:t>
            </a:r>
            <a:endParaRPr lang="zh-CN" altLang="en-US" sz="28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24" name="Pictur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775" y="4097163"/>
            <a:ext cx="23971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TextBox 80"/>
          <p:cNvSpPr txBox="1"/>
          <p:nvPr/>
        </p:nvSpPr>
        <p:spPr>
          <a:xfrm>
            <a:off x="8701335" y="3980932"/>
            <a:ext cx="6980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ご案内</a:t>
            </a:r>
            <a:endParaRPr lang="zh-CN" altLang="en-US" sz="1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8526996" y="4383573"/>
            <a:ext cx="1590142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ja-JP" altLang="en-US" sz="1000" dirty="0">
                <a:solidFill>
                  <a:schemeClr val="bg1"/>
                </a:solidFill>
                <a:latin typeface="HGSSoeiPresenceEB" pitchFamily="18" charset="-128"/>
                <a:ea typeface="HGSSoeiPresenceEB" pitchFamily="18" charset="-128"/>
              </a:rPr>
              <a:t>・各種保険扱</a:t>
            </a:r>
            <a:endParaRPr lang="en-US" altLang="ja-JP" sz="1000" dirty="0">
              <a:solidFill>
                <a:schemeClr val="bg1"/>
              </a:solidFill>
              <a:latin typeface="HGSSoeiPresenceEB" pitchFamily="18" charset="-128"/>
              <a:ea typeface="HGSSoeiPresenceEB" pitchFamily="18" charset="-128"/>
            </a:endParaRPr>
          </a:p>
          <a:p>
            <a:pPr>
              <a:spcBef>
                <a:spcPts val="1000"/>
              </a:spcBef>
            </a:pPr>
            <a:r>
              <a:rPr lang="ja-JP" altLang="en-US" sz="1000" dirty="0">
                <a:solidFill>
                  <a:schemeClr val="bg1"/>
                </a:solidFill>
                <a:latin typeface="HGSSoeiPresenceEB" pitchFamily="18" charset="-128"/>
                <a:ea typeface="HGSSoeiPresenceEB" pitchFamily="18" charset="-128"/>
              </a:rPr>
              <a:t>・リハビリ対応</a:t>
            </a:r>
          </a:p>
          <a:p>
            <a:pPr>
              <a:spcBef>
                <a:spcPts val="1000"/>
              </a:spcBef>
            </a:pPr>
            <a:r>
              <a:rPr lang="ja-JP" altLang="en-US" sz="1000" dirty="0">
                <a:solidFill>
                  <a:schemeClr val="bg1"/>
                </a:solidFill>
                <a:latin typeface="HGSSoeiPresenceEB" pitchFamily="18" charset="-128"/>
                <a:ea typeface="HGSSoeiPresenceEB" pitchFamily="18" charset="-128"/>
              </a:rPr>
              <a:t>・スポーツマッサージ</a:t>
            </a:r>
          </a:p>
        </p:txBody>
      </p:sp>
      <p:pic>
        <p:nvPicPr>
          <p:cNvPr id="26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150" y="5575597"/>
            <a:ext cx="1833563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5" name="TextBox 84"/>
          <p:cNvSpPr txBox="1"/>
          <p:nvPr/>
        </p:nvSpPr>
        <p:spPr>
          <a:xfrm>
            <a:off x="8450796" y="7402462"/>
            <a:ext cx="15695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</a:spPr>
      <a:bodyPr wrap="none" rtlCol="0" anchor="ctr">
        <a:sp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464</TotalTime>
  <Words>832</Words>
  <Application>Microsoft Office PowerPoint</Application>
  <PresentationFormat>ユーザー設定</PresentationFormat>
  <Paragraphs>68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HGSSoeiPresenceEB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44</cp:revision>
  <cp:lastPrinted>2014-02-21T08:51:58Z</cp:lastPrinted>
  <dcterms:created xsi:type="dcterms:W3CDTF">2013-08-07T01:20:38Z</dcterms:created>
  <dcterms:modified xsi:type="dcterms:W3CDTF">2017-03-06T11:24:55Z</dcterms:modified>
</cp:coreProperties>
</file>