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46C7A"/>
    <a:srgbClr val="ED86B3"/>
    <a:srgbClr val="BFDDA2"/>
    <a:srgbClr val="44B034"/>
    <a:srgbClr val="FFF462"/>
    <a:srgbClr val="FFF45F"/>
    <a:srgbClr val="3E3A39"/>
    <a:srgbClr val="000099"/>
    <a:srgbClr val="F0F4FA"/>
    <a:srgbClr val="E8EE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928" autoAdjust="0"/>
    <p:restoredTop sz="94660"/>
  </p:normalViewPr>
  <p:slideViewPr>
    <p:cSldViewPr snapToGrid="0">
      <p:cViewPr varScale="1">
        <p:scale>
          <a:sx n="69" d="100"/>
          <a:sy n="69" d="100"/>
        </p:scale>
        <p:origin x="1112" y="64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97700" y="481871"/>
            <a:ext cx="1736350" cy="318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5494" y="7099022"/>
            <a:ext cx="2758297" cy="230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972" t="15783" r="13941"/>
          <a:stretch/>
        </p:blipFill>
        <p:spPr bwMode="auto">
          <a:xfrm>
            <a:off x="377371" y="145142"/>
            <a:ext cx="3038930" cy="335015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87734" y="-10364"/>
            <a:ext cx="6970085" cy="781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" name="Picture 3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21678" y="5643563"/>
            <a:ext cx="1552622" cy="147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7788275" y="7239000"/>
            <a:ext cx="26924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0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zh-CN" altLang="en-US" sz="10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564412" y="7079144"/>
            <a:ext cx="26924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詳しい治療の流れは中面でご紹介しています。</a:t>
            </a:r>
            <a:endParaRPr lang="zh-CN" altLang="en-US" sz="9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518160" y="4558172"/>
            <a:ext cx="2834640" cy="2446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endParaRPr lang="zh-CN" altLang="en-US" sz="9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663802" y="3887787"/>
            <a:ext cx="269240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500" b="1" dirty="0">
                <a:solidFill>
                  <a:srgbClr val="E46C7A"/>
                </a:solidFill>
                <a:latin typeface="MS PGothic" pitchFamily="34" charset="-128"/>
                <a:ea typeface="MS PGothic" pitchFamily="34" charset="-128"/>
              </a:rPr>
              <a:t>全身のつらい痛みを</a:t>
            </a:r>
          </a:p>
          <a:p>
            <a:r>
              <a:rPr lang="ja-JP" altLang="en-US" sz="1500" b="1" dirty="0">
                <a:solidFill>
                  <a:srgbClr val="E46C7A"/>
                </a:solidFill>
                <a:latin typeface="MS PGothic" pitchFamily="34" charset="-128"/>
                <a:ea typeface="MS PGothic" pitchFamily="34" charset="-128"/>
              </a:rPr>
              <a:t>根本から改善していきます。</a:t>
            </a:r>
            <a:endParaRPr lang="zh-CN" altLang="en-US" sz="1500" b="1" dirty="0">
              <a:solidFill>
                <a:srgbClr val="E46C7A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552462" y="311815"/>
            <a:ext cx="3229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肩</a:t>
            </a:r>
            <a:endParaRPr lang="zh-CN" altLang="en-US" sz="10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2812020" y="292765"/>
            <a:ext cx="54622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背中</a:t>
            </a:r>
            <a:endParaRPr lang="zh-CN" altLang="en-US" sz="10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565162" y="3168397"/>
            <a:ext cx="3229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腰</a:t>
            </a:r>
            <a:endParaRPr lang="zh-CN" altLang="en-US" sz="10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2900920" y="3168397"/>
            <a:ext cx="3229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膝</a:t>
            </a:r>
            <a:endParaRPr lang="zh-CN" altLang="en-US" sz="10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4060304" y="460663"/>
            <a:ext cx="11022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当院について</a:t>
            </a:r>
            <a:endParaRPr lang="zh-CN" alt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4040426" y="1964333"/>
            <a:ext cx="16610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お問い合わせ・ご予約は</a:t>
            </a:r>
            <a:endParaRPr lang="zh-CN" alt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4033248" y="3406044"/>
            <a:ext cx="16610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当院へのアクセス</a:t>
            </a:r>
            <a:endParaRPr lang="zh-CN" alt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4085704" y="819908"/>
            <a:ext cx="2524646" cy="8771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施設名称：アスクル整骨院</a:t>
            </a:r>
          </a:p>
          <a:p>
            <a:pPr>
              <a:spcBef>
                <a:spcPts val="600"/>
              </a:spcBef>
            </a:pP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住所：〒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pPr>
              <a:spcBef>
                <a:spcPts val="600"/>
              </a:spcBef>
            </a:pP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設立：平成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年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月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日</a:t>
            </a:r>
          </a:p>
          <a:p>
            <a:pPr>
              <a:spcBef>
                <a:spcPts val="600"/>
              </a:spcBef>
            </a:pP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スタッフ：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名（平成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年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月現在）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4400550" y="2260069"/>
            <a:ext cx="2476500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en-US" altLang="zh-CN" sz="2900" spc="-200" dirty="0">
                <a:solidFill>
                  <a:srgbClr val="E46C7A"/>
                </a:solidFill>
                <a:latin typeface="MS PGothic" pitchFamily="34" charset="-128"/>
                <a:ea typeface="MS PGothic" pitchFamily="34" charset="-128"/>
              </a:rPr>
              <a:t>03-1234-1111</a:t>
            </a:r>
            <a:endParaRPr lang="en-US" altLang="ja-JP" sz="2900" spc="-200" dirty="0">
              <a:solidFill>
                <a:srgbClr val="E46C7A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4085704" y="2738725"/>
            <a:ext cx="285484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en-US" altLang="zh-TW" sz="900" dirty="0">
                <a:latin typeface="MS PGothic" pitchFamily="34" charset="-128"/>
                <a:ea typeface="MS PGothic" pitchFamily="34" charset="-128"/>
              </a:rPr>
              <a:t>FAX.03-1234-1112 </a:t>
            </a:r>
            <a:r>
              <a:rPr lang="zh-TW" altLang="en-US" sz="600" dirty="0">
                <a:latin typeface="MS PGothic" pitchFamily="34" charset="-128"/>
                <a:ea typeface="MS PGothic" pitchFamily="34" charset="-128"/>
              </a:rPr>
              <a:t>（受付時間 </a:t>
            </a:r>
            <a:r>
              <a:rPr lang="en-US" altLang="zh-TW" sz="600" dirty="0">
                <a:latin typeface="MS PGothic" pitchFamily="34" charset="-128"/>
                <a:ea typeface="MS PGothic" pitchFamily="34" charset="-128"/>
              </a:rPr>
              <a:t>00:00〜00:00</a:t>
            </a:r>
            <a:r>
              <a:rPr lang="zh-TW" altLang="en-US" sz="600" dirty="0">
                <a:latin typeface="MS PGothic" pitchFamily="34" charset="-128"/>
                <a:ea typeface="MS PGothic" pitchFamily="34" charset="-128"/>
              </a:rPr>
              <a:t>）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4085704" y="2925157"/>
            <a:ext cx="285484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en-US" altLang="zh-TW" sz="900" dirty="0">
                <a:latin typeface="MS PGothic" pitchFamily="34" charset="-128"/>
                <a:ea typeface="MS PGothic" pitchFamily="34" charset="-128"/>
              </a:rPr>
              <a:t>http://www.askult.com/</a:t>
            </a:r>
          </a:p>
        </p:txBody>
      </p:sp>
      <p:sp>
        <p:nvSpPr>
          <p:cNvPr id="53" name="TextBox 52"/>
          <p:cNvSpPr txBox="1"/>
          <p:nvPr/>
        </p:nvSpPr>
        <p:spPr>
          <a:xfrm>
            <a:off x="4085704" y="2450693"/>
            <a:ext cx="525723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TEL.</a:t>
            </a:r>
            <a:endParaRPr lang="zh-TW" altLang="en-US" sz="9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4" name="正方形/長方形 67"/>
          <p:cNvSpPr/>
          <p:nvPr/>
        </p:nvSpPr>
        <p:spPr>
          <a:xfrm>
            <a:off x="4367027" y="3896385"/>
            <a:ext cx="1962000" cy="10908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4085704" y="5111923"/>
            <a:ext cx="285484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●●線●●駅より徒歩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分（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1F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はコンビニです。）</a:t>
            </a:r>
            <a:endParaRPr lang="en-US" altLang="zh-TW" sz="9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4085704" y="5438055"/>
            <a:ext cx="285484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ja-JP" altLang="en-US" sz="900" dirty="0">
                <a:solidFill>
                  <a:srgbClr val="E46C7A"/>
                </a:solidFill>
                <a:latin typeface="HGPSoeiKakugothicUB" pitchFamily="34" charset="-128"/>
                <a:ea typeface="HGPSoeiKakugothicUB" pitchFamily="34" charset="-128"/>
              </a:rPr>
              <a:t>診療時間のご案内</a:t>
            </a:r>
            <a:endParaRPr lang="en-US" altLang="zh-TW" sz="900" dirty="0">
              <a:solidFill>
                <a:srgbClr val="E46C7A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4089845" y="6652746"/>
            <a:ext cx="2854846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診療時間：午前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：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～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：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　午後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：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～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：</a:t>
            </a:r>
            <a:r>
              <a:rPr lang="en-US" altLang="ja-JP" sz="900" dirty="0">
                <a:latin typeface="MS PGothic" pitchFamily="34" charset="-128"/>
                <a:ea typeface="MS PGothic" pitchFamily="34" charset="-128"/>
              </a:rPr>
              <a:t>00</a:t>
            </a:r>
          </a:p>
          <a:p>
            <a:pPr>
              <a:spcBef>
                <a:spcPts val="600"/>
              </a:spcBef>
            </a:pPr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休診日：木曜・祝祭日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1157395"/>
              </p:ext>
            </p:extLst>
          </p:nvPr>
        </p:nvGraphicFramePr>
        <p:xfrm>
          <a:off x="4165912" y="5710237"/>
          <a:ext cx="2625416" cy="7587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817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81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817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817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2817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2817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28177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2817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93606">
                <a:tc>
                  <a:txBody>
                    <a:bodyPr/>
                    <a:lstStyle/>
                    <a:p>
                      <a:pPr algn="ctr"/>
                      <a:endParaRPr lang="zh-CN" altLang="en-US" sz="600" dirty="0">
                        <a:ln>
                          <a:solidFill>
                            <a:schemeClr val="bg1"/>
                          </a:solidFill>
                        </a:ln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6C7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6C7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火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6C7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6C7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木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6C7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金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6C7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6C7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6C7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2575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午前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600" dirty="0">
                        <a:ln>
                          <a:noFill/>
                        </a:ln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2575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午後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600" dirty="0">
                        <a:ln>
                          <a:noFill/>
                        </a:ln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6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◯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E46C7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62" name="TextBox 61"/>
          <p:cNvSpPr txBox="1"/>
          <p:nvPr/>
        </p:nvSpPr>
        <p:spPr>
          <a:xfrm>
            <a:off x="8858913" y="521627"/>
            <a:ext cx="551123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アスクル整骨院</a:t>
            </a:r>
            <a:endParaRPr lang="zh-CN" altLang="en-US" sz="28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8703452" y="4087331"/>
            <a:ext cx="66409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ご案内</a:t>
            </a:r>
            <a:endParaRPr lang="zh-CN" altLang="en-US" sz="10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8371404" y="4402409"/>
            <a:ext cx="1565076" cy="7591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800"/>
              </a:spcBef>
            </a:pPr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・各種保険扱</a:t>
            </a:r>
          </a:p>
          <a:p>
            <a:pPr>
              <a:spcBef>
                <a:spcPts val="800"/>
              </a:spcBef>
            </a:pPr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・リハビリ対応</a:t>
            </a:r>
          </a:p>
          <a:p>
            <a:pPr>
              <a:spcBef>
                <a:spcPts val="800"/>
              </a:spcBef>
            </a:pPr>
            <a:r>
              <a:rPr lang="ja-JP" altLang="en-US" sz="1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・スポーツマッサージ</a:t>
            </a:r>
            <a:endParaRPr lang="zh-CN" altLang="en-US" sz="10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2096" y="3958441"/>
            <a:ext cx="77853" cy="5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035301" y="4222557"/>
            <a:ext cx="2032208" cy="1162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</a:spPr>
      <a:bodyPr wrap="none" rtlCol="0" anchor="ctr">
        <a:sp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663</Words>
  <Application>Microsoft Office PowerPoint</Application>
  <PresentationFormat>ユーザー設定</PresentationFormat>
  <Paragraphs>67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2016-07-21T23:20:16Z</dcterms:created>
  <dcterms:modified xsi:type="dcterms:W3CDTF">2017-03-06T11:26:13Z</dcterms:modified>
</cp:coreProperties>
</file>

<file path=docProps/thumbnail.jpeg>
</file>