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7A"/>
    <a:srgbClr val="ED86B3"/>
    <a:srgbClr val="BFDDA2"/>
    <a:srgbClr val="44B034"/>
    <a:srgbClr val="FFF462"/>
    <a:srgbClr val="FFF45F"/>
    <a:srgbClr val="3E3A39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28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12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700" y="481871"/>
            <a:ext cx="1736350" cy="31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94" y="7099022"/>
            <a:ext cx="2758297" cy="2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2" t="15783" r="13941"/>
          <a:stretch/>
        </p:blipFill>
        <p:spPr bwMode="auto">
          <a:xfrm>
            <a:off x="377371" y="145142"/>
            <a:ext cx="3038930" cy="335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734" y="-10364"/>
            <a:ext cx="6970085" cy="78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8" y="5643563"/>
            <a:ext cx="155262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88275" y="7239000"/>
            <a:ext cx="2692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4412" y="7079144"/>
            <a:ext cx="2692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詳しい治療の流れは中面でご紹介しています。</a:t>
            </a:r>
            <a:endParaRPr lang="zh-CN" alt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8160" y="4558172"/>
            <a:ext cx="283464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zh-CN" altLang="en-US" sz="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802" y="3887787"/>
            <a:ext cx="269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b="1" dirty="0">
                <a:solidFill>
                  <a:srgbClr val="E46C7A"/>
                </a:solidFill>
                <a:latin typeface="MS PGothic" pitchFamily="34" charset="-128"/>
                <a:ea typeface="MS PGothic" pitchFamily="34" charset="-128"/>
              </a:rPr>
              <a:t>全身のつらい痛みを</a:t>
            </a:r>
          </a:p>
          <a:p>
            <a:r>
              <a:rPr lang="ja-JP" altLang="en-US" sz="1500" b="1" dirty="0">
                <a:solidFill>
                  <a:srgbClr val="E46C7A"/>
                </a:solidFill>
                <a:latin typeface="MS PGothic" pitchFamily="34" charset="-128"/>
                <a:ea typeface="MS PGothic" pitchFamily="34" charset="-128"/>
              </a:rPr>
              <a:t>根本から改善していきます。</a:t>
            </a:r>
            <a:endParaRPr lang="zh-CN" altLang="en-US" sz="1500" b="1" dirty="0">
              <a:solidFill>
                <a:srgbClr val="E46C7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2462" y="311815"/>
            <a:ext cx="322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肩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12020" y="292765"/>
            <a:ext cx="54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背中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5162" y="3168397"/>
            <a:ext cx="322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腰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0920" y="3168397"/>
            <a:ext cx="322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膝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60304" y="460663"/>
            <a:ext cx="11022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当院について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40426" y="1964333"/>
            <a:ext cx="16610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お問い合わせ・ご予約は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33248" y="3406044"/>
            <a:ext cx="16610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当院へのアクセス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85704" y="819908"/>
            <a:ext cx="252464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施設名称：アスクル整骨院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設立：平成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日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スタッフ：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名（平成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月現在）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400550" y="2260069"/>
            <a:ext cx="2476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900" spc="-200" dirty="0">
                <a:solidFill>
                  <a:srgbClr val="E46C7A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altLang="ja-JP" sz="2900" spc="-200" dirty="0">
              <a:solidFill>
                <a:srgbClr val="E46C7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85704" y="2738725"/>
            <a:ext cx="2854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FAX.03-1234-1112 </a:t>
            </a:r>
            <a:r>
              <a:rPr lang="zh-TW" altLang="en-US" sz="600" dirty="0">
                <a:latin typeface="MS PGothic" pitchFamily="34" charset="-128"/>
                <a:ea typeface="MS PGothic" pitchFamily="34" charset="-128"/>
              </a:rPr>
              <a:t>（受付時間 </a:t>
            </a:r>
            <a:r>
              <a:rPr lang="en-US" altLang="zh-TW" sz="600" dirty="0">
                <a:latin typeface="MS PGothic" pitchFamily="34" charset="-128"/>
                <a:ea typeface="MS PGothic" pitchFamily="34" charset="-128"/>
              </a:rPr>
              <a:t>00:00〜00:00</a:t>
            </a:r>
            <a:r>
              <a:rPr lang="zh-TW" altLang="en-US" sz="600" dirty="0">
                <a:latin typeface="MS PGothic" pitchFamily="34" charset="-128"/>
                <a:ea typeface="MS PGothic" pitchFamily="34" charset="-128"/>
              </a:rPr>
              <a:t>）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085704" y="2925157"/>
            <a:ext cx="2854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085704" y="2450693"/>
            <a:ext cx="525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TEL.</a:t>
            </a:r>
            <a:endParaRPr lang="zh-TW" altLang="en-US" sz="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正方形/長方形 67"/>
          <p:cNvSpPr/>
          <p:nvPr/>
        </p:nvSpPr>
        <p:spPr>
          <a:xfrm>
            <a:off x="4367027" y="389638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085704" y="5111923"/>
            <a:ext cx="2854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●●線●●駅より徒歩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分（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1F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はコンビニです。）</a:t>
            </a:r>
            <a:endParaRPr lang="en-US" altLang="zh-TW" sz="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85704" y="5438055"/>
            <a:ext cx="2854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solidFill>
                  <a:srgbClr val="E46C7A"/>
                </a:solidFill>
                <a:latin typeface="HGPSoeiKakugothicUB" pitchFamily="34" charset="-128"/>
                <a:ea typeface="HGPSoeiKakugothicUB" pitchFamily="34" charset="-128"/>
              </a:rPr>
              <a:t>診療時間のご案内</a:t>
            </a:r>
            <a:endParaRPr lang="en-US" altLang="zh-TW" sz="900" dirty="0">
              <a:solidFill>
                <a:srgbClr val="E46C7A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89845" y="6652746"/>
            <a:ext cx="285484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診療時間：午前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　午後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00" dirty="0">
                <a:latin typeface="MS PGothic" pitchFamily="34" charset="-128"/>
                <a:ea typeface="MS PGothic" pitchFamily="34" charset="-128"/>
              </a:rPr>
              <a:t>00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休診日：木曜・祝祭日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157395"/>
              </p:ext>
            </p:extLst>
          </p:nvPr>
        </p:nvGraphicFramePr>
        <p:xfrm>
          <a:off x="4165912" y="5710237"/>
          <a:ext cx="2625416" cy="758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1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3606">
                <a:tc>
                  <a:txBody>
                    <a:bodyPr/>
                    <a:lstStyle/>
                    <a:p>
                      <a:pPr algn="ctr"/>
                      <a:endParaRPr lang="zh-CN" altLang="en-US" sz="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5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6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5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60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C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8858913" y="521627"/>
            <a:ext cx="5511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アスクル整骨院</a:t>
            </a:r>
            <a:endParaRPr lang="zh-CN" altLang="en-US" sz="2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703452" y="4087331"/>
            <a:ext cx="6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ご案内</a:t>
            </a:r>
            <a:endParaRPr lang="zh-CN" alt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371404" y="4402409"/>
            <a:ext cx="1565076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・各種保険扱</a:t>
            </a:r>
          </a:p>
          <a:p>
            <a:pPr>
              <a:spcBef>
                <a:spcPts val="800"/>
              </a:spcBef>
            </a:pPr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・リハビリ対応</a:t>
            </a:r>
          </a:p>
          <a:p>
            <a:pPr>
              <a:spcBef>
                <a:spcPts val="800"/>
              </a:spcBef>
            </a:pPr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・スポーツマッサージ</a:t>
            </a:r>
            <a:endParaRPr lang="zh-CN" alt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96" y="3958441"/>
            <a:ext cx="77853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301" y="4222557"/>
            <a:ext cx="2032208" cy="11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663</Words>
  <Application>Microsoft Office PowerPoint</Application>
  <PresentationFormat>ユーザー設定</PresentationFormat>
  <Paragraphs>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2016-07-21T23:20:16Z</dcterms:created>
  <dcterms:modified xsi:type="dcterms:W3CDTF">2017-03-06T11:26:13Z</dcterms:modified>
</cp:coreProperties>
</file>