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6" r:id="rId1"/>
  </p:sldMasterIdLst>
  <p:notesMasterIdLst>
    <p:notesMasterId r:id="rId4"/>
  </p:notesMasterIdLst>
  <p:sldIdLst>
    <p:sldId id="260" r:id="rId2"/>
    <p:sldId id="261" r:id="rId3"/>
  </p:sldIdLst>
  <p:sldSz cx="10907713" cy="7775575"/>
  <p:notesSz cx="8326438" cy="12177713"/>
  <p:defaultTextStyle>
    <a:defPPr>
      <a:defRPr lang="ja-JP"/>
    </a:defPPr>
    <a:lvl1pPr marL="0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2006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449">
          <p15:clr>
            <a:srgbClr val="A4A3A4"/>
          </p15:clr>
        </p15:guide>
        <p15:guide id="2" pos="3435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41A1BE"/>
    <a:srgbClr val="BFDDA2"/>
    <a:srgbClr val="ED86B3"/>
    <a:srgbClr val="44B034"/>
    <a:srgbClr val="FFF462"/>
    <a:srgbClr val="FFF45F"/>
    <a:srgbClr val="3E3A39"/>
    <a:srgbClr val="000099"/>
    <a:srgbClr val="F0F4FA"/>
    <a:srgbClr val="E8EEF8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間スタイル 2 - アクセント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4712" autoAdjust="0"/>
    <p:restoredTop sz="94660"/>
  </p:normalViewPr>
  <p:slideViewPr>
    <p:cSldViewPr snapToGrid="0">
      <p:cViewPr varScale="1">
        <p:scale>
          <a:sx n="69" d="100"/>
          <a:sy n="69" d="100"/>
        </p:scale>
        <p:origin x="1220" y="64"/>
      </p:cViewPr>
      <p:guideLst>
        <p:guide orient="horz" pos="2449"/>
        <p:guide pos="3435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ヘッダー プレースホルダー 1"/>
          <p:cNvSpPr>
            <a:spLocks noGrp="1"/>
          </p:cNvSpPr>
          <p:nvPr>
            <p:ph type="hdr" sz="quarter"/>
          </p:nvPr>
        </p:nvSpPr>
        <p:spPr>
          <a:xfrm>
            <a:off x="2" y="2"/>
            <a:ext cx="3608122" cy="611001"/>
          </a:xfrm>
          <a:prstGeom prst="rect">
            <a:avLst/>
          </a:prstGeom>
        </p:spPr>
        <p:txBody>
          <a:bodyPr vert="horz" lIns="112073" tIns="56038" rIns="112073" bIns="56038" rtlCol="0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3" name="日付プレースホルダー 2"/>
          <p:cNvSpPr>
            <a:spLocks noGrp="1"/>
          </p:cNvSpPr>
          <p:nvPr>
            <p:ph type="dt" idx="1"/>
          </p:nvPr>
        </p:nvSpPr>
        <p:spPr>
          <a:xfrm>
            <a:off x="4716392" y="2"/>
            <a:ext cx="3608122" cy="611001"/>
          </a:xfrm>
          <a:prstGeom prst="rect">
            <a:avLst/>
          </a:prstGeom>
        </p:spPr>
        <p:txBody>
          <a:bodyPr vert="horz" lIns="112073" tIns="56038" rIns="112073" bIns="56038" rtlCol="0"/>
          <a:lstStyle>
            <a:lvl1pPr algn="r">
              <a:defRPr sz="1500"/>
            </a:lvl1pPr>
          </a:lstStyle>
          <a:p>
            <a:fld id="{70F99883-74AE-4A2C-81B7-5B86A08198C0}" type="datetimeFigureOut">
              <a:rPr kumimoji="1" lang="ja-JP" altLang="en-US" smtClean="0"/>
              <a:t>2017/3/6</a:t>
            </a:fld>
            <a:endParaRPr kumimoji="1" lang="ja-JP" altLang="en-US"/>
          </a:p>
        </p:txBody>
      </p:sp>
      <p:sp>
        <p:nvSpPr>
          <p:cNvPr id="4" name="スライド イメージ プレースホルダー 3"/>
          <p:cNvSpPr>
            <a:spLocks noGrp="1" noRot="1" noChangeAspect="1"/>
          </p:cNvSpPr>
          <p:nvPr>
            <p:ph type="sldImg" idx="2"/>
          </p:nvPr>
        </p:nvSpPr>
        <p:spPr>
          <a:xfrm>
            <a:off x="1279525" y="1520825"/>
            <a:ext cx="5767388" cy="4111625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112073" tIns="56038" rIns="112073" bIns="56038" rtlCol="0" anchor="ctr"/>
          <a:lstStyle/>
          <a:p>
            <a:endParaRPr lang="ja-JP" altLang="en-US"/>
          </a:p>
        </p:txBody>
      </p:sp>
      <p:sp>
        <p:nvSpPr>
          <p:cNvPr id="5" name="ノート プレースホルダー 4"/>
          <p:cNvSpPr>
            <a:spLocks noGrp="1"/>
          </p:cNvSpPr>
          <p:nvPr>
            <p:ph type="body" sz="quarter" idx="3"/>
          </p:nvPr>
        </p:nvSpPr>
        <p:spPr>
          <a:xfrm>
            <a:off x="832644" y="5860525"/>
            <a:ext cx="6661150" cy="4794974"/>
          </a:xfrm>
          <a:prstGeom prst="rect">
            <a:avLst/>
          </a:prstGeom>
        </p:spPr>
        <p:txBody>
          <a:bodyPr vert="horz" lIns="112073" tIns="56038" rIns="112073" bIns="56038" rtlCol="0"/>
          <a:lstStyle/>
          <a:p>
            <a:pPr lvl="0"/>
            <a:r>
              <a:rPr kumimoji="1" lang="ja-JP" altLang="en-US"/>
              <a:t>マスター テキストの書式設定</a:t>
            </a:r>
          </a:p>
          <a:p>
            <a:pPr lvl="1"/>
            <a:r>
              <a:rPr kumimoji="1" lang="ja-JP" altLang="en-US"/>
              <a:t>第 </a:t>
            </a:r>
            <a:r>
              <a:rPr kumimoji="1" lang="en-US" altLang="ja-JP"/>
              <a:t>2 </a:t>
            </a:r>
            <a:r>
              <a:rPr kumimoji="1" lang="ja-JP" altLang="en-US"/>
              <a:t>レベル</a:t>
            </a:r>
          </a:p>
          <a:p>
            <a:pPr lvl="2"/>
            <a:r>
              <a:rPr kumimoji="1" lang="ja-JP" altLang="en-US"/>
              <a:t>第 </a:t>
            </a:r>
            <a:r>
              <a:rPr kumimoji="1" lang="en-US" altLang="ja-JP"/>
              <a:t>3 </a:t>
            </a:r>
            <a:r>
              <a:rPr kumimoji="1" lang="ja-JP" altLang="en-US"/>
              <a:t>レベル</a:t>
            </a:r>
          </a:p>
          <a:p>
            <a:pPr lvl="3"/>
            <a:r>
              <a:rPr kumimoji="1" lang="ja-JP" altLang="en-US"/>
              <a:t>第 </a:t>
            </a:r>
            <a:r>
              <a:rPr kumimoji="1" lang="en-US" altLang="ja-JP"/>
              <a:t>4 </a:t>
            </a:r>
            <a:r>
              <a:rPr kumimoji="1" lang="ja-JP" altLang="en-US"/>
              <a:t>レベル</a:t>
            </a:r>
          </a:p>
          <a:p>
            <a:pPr lvl="4"/>
            <a:r>
              <a:rPr kumimoji="1" lang="ja-JP" altLang="en-US"/>
              <a:t>第 </a:t>
            </a:r>
            <a:r>
              <a:rPr kumimoji="1" lang="en-US" altLang="ja-JP"/>
              <a:t>5 </a:t>
            </a:r>
            <a:r>
              <a:rPr kumimoji="1" lang="ja-JP" altLang="en-US"/>
              <a:t>レベル</a:t>
            </a:r>
          </a:p>
        </p:txBody>
      </p:sp>
      <p:sp>
        <p:nvSpPr>
          <p:cNvPr id="6" name="フッター プレースホルダー 5"/>
          <p:cNvSpPr>
            <a:spLocks noGrp="1"/>
          </p:cNvSpPr>
          <p:nvPr>
            <p:ph type="ftr" sz="quarter" idx="4"/>
          </p:nvPr>
        </p:nvSpPr>
        <p:spPr>
          <a:xfrm>
            <a:off x="2" y="11566718"/>
            <a:ext cx="3608122" cy="611000"/>
          </a:xfrm>
          <a:prstGeom prst="rect">
            <a:avLst/>
          </a:prstGeom>
        </p:spPr>
        <p:txBody>
          <a:bodyPr vert="horz" lIns="112073" tIns="56038" rIns="112073" bIns="56038" rtlCol="0" anchor="b"/>
          <a:lstStyle>
            <a:lvl1pPr algn="l">
              <a:defRPr sz="1500"/>
            </a:lvl1pPr>
          </a:lstStyle>
          <a:p>
            <a:endParaRPr kumimoji="1" lang="ja-JP" altLang="en-US"/>
          </a:p>
        </p:txBody>
      </p:sp>
      <p:sp>
        <p:nvSpPr>
          <p:cNvPr id="7" name="スライド番号プレースホルダー 6"/>
          <p:cNvSpPr>
            <a:spLocks noGrp="1"/>
          </p:cNvSpPr>
          <p:nvPr>
            <p:ph type="sldNum" sz="quarter" idx="5"/>
          </p:nvPr>
        </p:nvSpPr>
        <p:spPr>
          <a:xfrm>
            <a:off x="4716392" y="11566718"/>
            <a:ext cx="3608122" cy="611000"/>
          </a:xfrm>
          <a:prstGeom prst="rect">
            <a:avLst/>
          </a:prstGeom>
        </p:spPr>
        <p:txBody>
          <a:bodyPr vert="horz" lIns="112073" tIns="56038" rIns="112073" bIns="56038" rtlCol="0" anchor="b"/>
          <a:lstStyle>
            <a:lvl1pPr algn="r">
              <a:defRPr sz="1500"/>
            </a:lvl1pPr>
          </a:lstStyle>
          <a:p>
            <a:fld id="{ACD93CC5-A9B8-46A1-B8C3-70AA73E05DA2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367002297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1pPr>
    <a:lvl2pPr marL="509504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2pPr>
    <a:lvl3pPr marL="1019007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3pPr>
    <a:lvl4pPr marL="1528511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4pPr>
    <a:lvl5pPr marL="2038015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5pPr>
    <a:lvl6pPr marL="2547518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6pPr>
    <a:lvl7pPr marL="3057022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7pPr>
    <a:lvl8pPr marL="3566526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8pPr>
    <a:lvl9pPr marL="4076029" algn="l" defTabSz="1019007" rtl="0" eaLnBrk="1" latinLnBrk="0" hangingPunct="1">
      <a:defRPr kumimoji="1" sz="1337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83168" y="1785129"/>
            <a:ext cx="6609239" cy="3797500"/>
          </a:xfrm>
          <a:prstGeom prst="rect">
            <a:avLst/>
          </a:prstGeom>
        </p:spPr>
        <p:txBody>
          <a:bodyPr anchor="b"/>
          <a:lstStyle>
            <a:lvl1pPr algn="ctr"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971947" y="5729075"/>
            <a:ext cx="5831681" cy="2633505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 sz="2041"/>
            </a:lvl1pPr>
            <a:lvl2pPr marL="388757" indent="0" algn="ctr">
              <a:buNone/>
              <a:defRPr sz="1701"/>
            </a:lvl2pPr>
            <a:lvl3pPr marL="777514" indent="0" algn="ctr">
              <a:buNone/>
              <a:defRPr sz="1531"/>
            </a:lvl3pPr>
            <a:lvl4pPr marL="1166271" indent="0" algn="ctr">
              <a:buNone/>
              <a:defRPr sz="1360"/>
            </a:lvl4pPr>
            <a:lvl5pPr marL="1555029" indent="0" algn="ctr">
              <a:buNone/>
              <a:defRPr sz="1360"/>
            </a:lvl5pPr>
            <a:lvl6pPr marL="1943786" indent="0" algn="ctr">
              <a:buNone/>
              <a:defRPr sz="1360"/>
            </a:lvl6pPr>
            <a:lvl7pPr marL="2332543" indent="0" algn="ctr">
              <a:buNone/>
              <a:defRPr sz="1360"/>
            </a:lvl7pPr>
            <a:lvl8pPr marL="2721300" indent="0" algn="ctr">
              <a:buNone/>
              <a:defRPr sz="1360"/>
            </a:lvl8pPr>
            <a:lvl9pPr marL="3110057" indent="0" algn="ctr">
              <a:buNone/>
              <a:defRPr sz="1360"/>
            </a:lvl9pPr>
          </a:lstStyle>
          <a:p>
            <a:r>
              <a:rPr lang="ja-JP" altLang="en-US"/>
              <a:t>マスター サブタイトルの書式設定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476944D0-87A0-497F-8D82-0A602BB46AA7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C34310-321B-4699-8E59-705115CD810F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74274190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1220D0E-9BA4-499B-AB9C-2B5F681B1DA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DFF736D9-ED9D-41E8-9D26-EE539FE0E29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0261316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縦書きタイトルと&#10;縦書きテキスト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5564396" y="580735"/>
            <a:ext cx="1676608" cy="9243783"/>
          </a:xfrm>
          <a:prstGeom prst="rect">
            <a:avLst/>
          </a:prstGeom>
        </p:spPr>
        <p:txBody>
          <a:bodyPr vert="eaVert"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534571" y="580735"/>
            <a:ext cx="4932630" cy="924378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1B3399C-7826-42EC-B32A-877AEBE57488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1DFB6A2-CCFB-4F6D-A8C5-05F008DB8FA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3942340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838637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タイトルと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750888" y="2070100"/>
            <a:ext cx="9405937" cy="493395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0F95670-C0B8-4EE0-A296-99B0FD9A557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A89FC2D9-DDB6-48FC-9CAD-E9EB89C5315B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23641293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セクション見出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522" y="2719357"/>
            <a:ext cx="6706433" cy="4537305"/>
          </a:xfrm>
          <a:prstGeom prst="rect">
            <a:avLst/>
          </a:prstGeom>
        </p:spPr>
        <p:txBody>
          <a:bodyPr anchor="b"/>
          <a:lstStyle>
            <a:lvl1pPr>
              <a:defRPr sz="5102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522" y="7299586"/>
            <a:ext cx="6706433" cy="2386061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2041">
                <a:solidFill>
                  <a:schemeClr val="tx1"/>
                </a:solidFill>
              </a:defRPr>
            </a:lvl1pPr>
            <a:lvl2pPr marL="388757" indent="0">
              <a:buNone/>
              <a:defRPr sz="1701">
                <a:solidFill>
                  <a:schemeClr val="tx1">
                    <a:tint val="75000"/>
                  </a:schemeClr>
                </a:solidFill>
              </a:defRPr>
            </a:lvl2pPr>
            <a:lvl3pPr marL="777514" indent="0">
              <a:buNone/>
              <a:defRPr sz="1531">
                <a:solidFill>
                  <a:schemeClr val="tx1">
                    <a:tint val="75000"/>
                  </a:schemeClr>
                </a:solidFill>
              </a:defRPr>
            </a:lvl3pPr>
            <a:lvl4pPr marL="1166271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4pPr>
            <a:lvl5pPr marL="1555029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5pPr>
            <a:lvl6pPr marL="1943786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6pPr>
            <a:lvl7pPr marL="2332543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7pPr>
            <a:lvl8pPr marL="2721300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8pPr>
            <a:lvl9pPr marL="3110057" indent="0">
              <a:buNone/>
              <a:defRPr sz="136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2F480BF-FFFF-4D30-8183-64BA5E8C6D39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05046183-1241-4C2B-A874-B25815DF29E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9004863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2 つの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534571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3936385" y="2903673"/>
            <a:ext cx="3304619" cy="6920844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EFC0247F-022E-45F6-9E1F-E61D9C49292C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B1E78A12-515F-46D2-A79F-6B40B8ADC33E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373476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580737"/>
            <a:ext cx="6706433" cy="2108320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5584" y="2673905"/>
            <a:ext cx="32894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535584" y="3984345"/>
            <a:ext cx="32894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3936385" y="2673905"/>
            <a:ext cx="3305632" cy="1310440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41" b="1"/>
            </a:lvl1pPr>
            <a:lvl2pPr marL="388757" indent="0">
              <a:buNone/>
              <a:defRPr sz="1701" b="1"/>
            </a:lvl2pPr>
            <a:lvl3pPr marL="777514" indent="0">
              <a:buNone/>
              <a:defRPr sz="1531" b="1"/>
            </a:lvl3pPr>
            <a:lvl4pPr marL="1166271" indent="0">
              <a:buNone/>
              <a:defRPr sz="1360" b="1"/>
            </a:lvl4pPr>
            <a:lvl5pPr marL="1555029" indent="0">
              <a:buNone/>
              <a:defRPr sz="1360" b="1"/>
            </a:lvl5pPr>
            <a:lvl6pPr marL="1943786" indent="0">
              <a:buNone/>
              <a:defRPr sz="1360" b="1"/>
            </a:lvl6pPr>
            <a:lvl7pPr marL="2332543" indent="0">
              <a:buNone/>
              <a:defRPr sz="1360" b="1"/>
            </a:lvl7pPr>
            <a:lvl8pPr marL="2721300" indent="0">
              <a:buNone/>
              <a:defRPr sz="1360" b="1"/>
            </a:lvl8pPr>
            <a:lvl9pPr marL="3110057" indent="0">
              <a:buNone/>
              <a:defRPr sz="1360" b="1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3936385" y="3984345"/>
            <a:ext cx="3305632" cy="5860372"/>
          </a:xfrm>
          <a:prstGeom prst="rect">
            <a:avLst/>
          </a:prstGeom>
        </p:spPr>
        <p:txBody>
          <a:bodyPr/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7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339B3DBE-A92F-4BA2-AFDF-1F0349A32CC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921D1C0-7220-4899-A02E-5EDF3C7EE03C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7460802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タイトルのみ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50888" y="414338"/>
            <a:ext cx="9405937" cy="1503362"/>
          </a:xfrm>
          <a:prstGeom prst="rect">
            <a:avLst/>
          </a:prstGeom>
        </p:spPr>
        <p:txBody>
          <a:bodyPr/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40A79D4-13AC-4331-BBE0-27DB72F8B045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5A89283E-BFB3-4B6F-90D4-5A4EE82EABE3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365492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白紙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21DE6F91-7055-4A53-BCDD-CE5C1D77213E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8D104DA0-8EEE-4502-AF13-1D7BE3483ED7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7860590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タイトル付きの&#10;コンテンツ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/>
          <a:lstStyle>
            <a:lvl1pPr>
              <a:defRPr sz="2721"/>
            </a:lvl1pPr>
            <a:lvl2pPr>
              <a:defRPr sz="2381"/>
            </a:lvl2pPr>
            <a:lvl3pPr>
              <a:defRPr sz="2041"/>
            </a:lvl3pPr>
            <a:lvl4pPr>
              <a:defRPr sz="1701"/>
            </a:lvl4pPr>
            <a:lvl5pPr>
              <a:defRPr sz="1701"/>
            </a:lvl5pPr>
            <a:lvl6pPr>
              <a:defRPr sz="1701"/>
            </a:lvl6pPr>
            <a:lvl7pPr>
              <a:defRPr sz="1701"/>
            </a:lvl7pPr>
            <a:lvl8pPr>
              <a:defRPr sz="1701"/>
            </a:lvl8pPr>
            <a:lvl9pPr>
              <a:defRPr sz="1701"/>
            </a:lvl9pPr>
          </a:lstStyle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F29E5C0C-0476-490C-9B11-897FB43C8583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7223CDC6-F257-4EAC-9FB4-1BADA926343A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8025910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タイトル付きの図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5584" y="727181"/>
            <a:ext cx="2507825" cy="2545133"/>
          </a:xfrm>
          <a:prstGeom prst="rect">
            <a:avLst/>
          </a:prstGeom>
        </p:spPr>
        <p:txBody>
          <a:bodyPr anchor="b"/>
          <a:lstStyle>
            <a:lvl1pPr>
              <a:defRPr sz="2721"/>
            </a:lvl1pPr>
          </a:lstStyle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305632" y="1570511"/>
            <a:ext cx="3936385" cy="7751546"/>
          </a:xfrm>
          <a:prstGeom prst="rect">
            <a:avLst/>
          </a:prstGeom>
        </p:spPr>
        <p:txBody>
          <a:bodyPr anchor="t"/>
          <a:lstStyle>
            <a:lvl1pPr marL="0" indent="0">
              <a:buNone/>
              <a:defRPr sz="2721"/>
            </a:lvl1pPr>
            <a:lvl2pPr marL="388757" indent="0">
              <a:buNone/>
              <a:defRPr sz="2381"/>
            </a:lvl2pPr>
            <a:lvl3pPr marL="777514" indent="0">
              <a:buNone/>
              <a:defRPr sz="2041"/>
            </a:lvl3pPr>
            <a:lvl4pPr marL="1166271" indent="0">
              <a:buNone/>
              <a:defRPr sz="1701"/>
            </a:lvl4pPr>
            <a:lvl5pPr marL="1555029" indent="0">
              <a:buNone/>
              <a:defRPr sz="1701"/>
            </a:lvl5pPr>
            <a:lvl6pPr marL="1943786" indent="0">
              <a:buNone/>
              <a:defRPr sz="1701"/>
            </a:lvl6pPr>
            <a:lvl7pPr marL="2332543" indent="0">
              <a:buNone/>
              <a:defRPr sz="1701"/>
            </a:lvl7pPr>
            <a:lvl8pPr marL="2721300" indent="0">
              <a:buNone/>
              <a:defRPr sz="1701"/>
            </a:lvl8pPr>
            <a:lvl9pPr marL="3110057" indent="0">
              <a:buNone/>
              <a:defRPr sz="1701"/>
            </a:lvl9pPr>
          </a:lstStyle>
          <a:p>
            <a:pPr lvl="0"/>
            <a:r>
              <a:rPr lang="ja-JP" altLang="en-US" noProof="0"/>
              <a:t>図を追加</a:t>
            </a:r>
            <a:endParaRPr lang="en-US" noProof="0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35584" y="3272314"/>
            <a:ext cx="2507825" cy="6062366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360"/>
            </a:lvl1pPr>
            <a:lvl2pPr marL="388757" indent="0">
              <a:buNone/>
              <a:defRPr sz="1190"/>
            </a:lvl2pPr>
            <a:lvl3pPr marL="777514" indent="0">
              <a:buNone/>
              <a:defRPr sz="1020"/>
            </a:lvl3pPr>
            <a:lvl4pPr marL="1166271" indent="0">
              <a:buNone/>
              <a:defRPr sz="850"/>
            </a:lvl4pPr>
            <a:lvl5pPr marL="1555029" indent="0">
              <a:buNone/>
              <a:defRPr sz="850"/>
            </a:lvl5pPr>
            <a:lvl6pPr marL="1943786" indent="0">
              <a:buNone/>
              <a:defRPr sz="850"/>
            </a:lvl6pPr>
            <a:lvl7pPr marL="2332543" indent="0">
              <a:buNone/>
              <a:defRPr sz="850"/>
            </a:lvl7pPr>
            <a:lvl8pPr marL="2721300" indent="0">
              <a:buNone/>
              <a:defRPr sz="850"/>
            </a:lvl8pPr>
            <a:lvl9pPr marL="3110057" indent="0">
              <a:buNone/>
              <a:defRPr sz="850"/>
            </a:lvl9pPr>
          </a:lstStyle>
          <a:p>
            <a:pPr lvl="0"/>
            <a:r>
              <a:rPr lang="ja-JP" altLang="en-US"/>
              <a:t>マスター テキストの書式設定</a:t>
            </a:r>
          </a:p>
        </p:txBody>
      </p:sp>
      <p:sp>
        <p:nvSpPr>
          <p:cNvPr id="5" name="Date Placeholder 3"/>
          <p:cNvSpPr>
            <a:spLocks noGrp="1"/>
          </p:cNvSpPr>
          <p:nvPr>
            <p:ph type="dt" sz="half" idx="10"/>
          </p:nvPr>
        </p:nvSpPr>
        <p:spPr>
          <a:xfrm>
            <a:off x="750888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999BDD56-D014-4EEA-A6EC-0DEDBBB9DCF6}" type="datetimeFigureOut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3/6/2017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611563" y="7205663"/>
            <a:ext cx="3684587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endParaRPr 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7702550" y="7205663"/>
            <a:ext cx="2454275" cy="414337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pPr>
              <a:defRPr/>
            </a:pPr>
            <a:fld id="{126BE95B-ED84-4348-A7AC-B198E95CDAA9}" type="slidenum">
              <a:rPr lang="en-US">
                <a:solidFill>
                  <a:prstClr val="black">
                    <a:tint val="75000"/>
                  </a:prstClr>
                </a:solidFill>
              </a:rPr>
              <a:pPr>
                <a:defRPr/>
              </a:pPr>
              <a:t>‹#›</a:t>
            </a:fld>
            <a:endParaRPr lang="en-US" dirty="0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0530705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654402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679" r:id="rId3"/>
    <p:sldLayoutId id="2147483680" r:id="rId4"/>
    <p:sldLayoutId id="2147483681" r:id="rId5"/>
    <p:sldLayoutId id="2147483682" r:id="rId6"/>
    <p:sldLayoutId id="2147483683" r:id="rId7"/>
    <p:sldLayoutId id="2147483684" r:id="rId8"/>
    <p:sldLayoutId id="2147483685" r:id="rId9"/>
    <p:sldLayoutId id="2147483686" r:id="rId10"/>
    <p:sldLayoutId id="2147483687" r:id="rId11"/>
    <p:sldLayoutId id="2147483688" r:id="rId12"/>
  </p:sldLayoutIdLst>
  <p:txStyles>
    <p:titleStyle>
      <a:lvl1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 kern="1200">
          <a:solidFill>
            <a:schemeClr val="tx1"/>
          </a:solidFill>
          <a:latin typeface="+mj-lt"/>
          <a:ea typeface="+mj-ea"/>
          <a:cs typeface="+mj-cs"/>
        </a:defRPr>
      </a:lvl1pPr>
      <a:lvl2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2pPr>
      <a:lvl3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3pPr>
      <a:lvl4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4pPr>
      <a:lvl5pPr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5pPr>
      <a:lvl6pPr marL="4572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6pPr>
      <a:lvl7pPr marL="9144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7pPr>
      <a:lvl8pPr marL="13716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8pPr>
      <a:lvl9pPr marL="1828800" algn="l" defTabSz="776288" rtl="0" fontAlgn="base">
        <a:lnSpc>
          <a:spcPct val="90000"/>
        </a:lnSpc>
        <a:spcBef>
          <a:spcPct val="0"/>
        </a:spcBef>
        <a:spcAft>
          <a:spcPct val="0"/>
        </a:spcAft>
        <a:defRPr kumimoji="1" sz="3700">
          <a:solidFill>
            <a:schemeClr val="tx1"/>
          </a:solidFill>
          <a:latin typeface="Calibri Light"/>
          <a:ea typeface="ＭＳ Ｐゴシック" pitchFamily="50" charset="-128"/>
        </a:defRPr>
      </a:lvl9pPr>
    </p:titleStyle>
    <p:bodyStyle>
      <a:lvl1pPr marL="193675" indent="-193675" algn="l" defTabSz="776288" rtl="0" fontAlgn="base">
        <a:lnSpc>
          <a:spcPct val="90000"/>
        </a:lnSpc>
        <a:spcBef>
          <a:spcPts val="850"/>
        </a:spcBef>
        <a:spcAft>
          <a:spcPct val="0"/>
        </a:spcAft>
        <a:buFont typeface="Arial" pitchFamily="34" charset="0"/>
        <a:buChar char="•"/>
        <a:defRPr kumimoji="1" sz="2300" kern="1200">
          <a:solidFill>
            <a:schemeClr val="tx1"/>
          </a:solidFill>
          <a:latin typeface="+mn-lt"/>
          <a:ea typeface="+mn-ea"/>
          <a:cs typeface="+mn-cs"/>
        </a:defRPr>
      </a:lvl1pPr>
      <a:lvl2pPr marL="582613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71550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700" kern="1200">
          <a:solidFill>
            <a:schemeClr val="tx1"/>
          </a:solidFill>
          <a:latin typeface="+mn-lt"/>
          <a:ea typeface="+mn-ea"/>
          <a:cs typeface="+mn-cs"/>
        </a:defRPr>
      </a:lvl3pPr>
      <a:lvl4pPr marL="136048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4pPr>
      <a:lvl5pPr marL="1747838" indent="-193675" algn="l" defTabSz="776288" rtl="0" fontAlgn="base">
        <a:lnSpc>
          <a:spcPct val="90000"/>
        </a:lnSpc>
        <a:spcBef>
          <a:spcPts val="425"/>
        </a:spcBef>
        <a:spcAft>
          <a:spcPct val="0"/>
        </a:spcAft>
        <a:buFont typeface="Arial" pitchFamily="34" charset="0"/>
        <a:buChar char="•"/>
        <a:defRPr kumimoji="1" sz="1500" kern="1200">
          <a:solidFill>
            <a:schemeClr val="tx1"/>
          </a:solidFill>
          <a:latin typeface="+mn-lt"/>
          <a:ea typeface="+mn-ea"/>
          <a:cs typeface="+mn-cs"/>
        </a:defRPr>
      </a:lvl5pPr>
      <a:lvl6pPr marL="2138164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526922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915679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304436" indent="-194379" algn="l" defTabSz="777514" rtl="0" eaLnBrk="1" latinLnBrk="0" hangingPunct="1">
        <a:lnSpc>
          <a:spcPct val="90000"/>
        </a:lnSpc>
        <a:spcBef>
          <a:spcPts val="425"/>
        </a:spcBef>
        <a:buFont typeface="Arial" panose="020B0604020202020204" pitchFamily="34" charset="0"/>
        <a:buChar char="•"/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1pPr>
      <a:lvl2pPr marL="3887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2pPr>
      <a:lvl3pPr marL="777514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3pPr>
      <a:lvl4pPr marL="1166271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4pPr>
      <a:lvl5pPr marL="1555029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5pPr>
      <a:lvl6pPr marL="1943786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6pPr>
      <a:lvl7pPr marL="2332543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7pPr>
      <a:lvl8pPr marL="2721300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8pPr>
      <a:lvl9pPr marL="3110057" algn="l" defTabSz="777514" rtl="0" eaLnBrk="1" latinLnBrk="0" hangingPunct="1">
        <a:defRPr kumimoji="1" sz="1531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7.emf"/><Relationship Id="rId3" Type="http://schemas.openxmlformats.org/officeDocument/2006/relationships/image" Target="../media/image2.emf"/><Relationship Id="rId7" Type="http://schemas.openxmlformats.org/officeDocument/2006/relationships/image" Target="../media/image6.emf"/><Relationship Id="rId2" Type="http://schemas.openxmlformats.org/officeDocument/2006/relationships/image" Target="../media/image1.emf"/><Relationship Id="rId1" Type="http://schemas.openxmlformats.org/officeDocument/2006/relationships/slideLayout" Target="../slideLayouts/slideLayout12.xml"/><Relationship Id="rId6" Type="http://schemas.openxmlformats.org/officeDocument/2006/relationships/image" Target="../media/image5.emf"/><Relationship Id="rId5" Type="http://schemas.openxmlformats.org/officeDocument/2006/relationships/image" Target="../media/image4.emf"/><Relationship Id="rId4" Type="http://schemas.openxmlformats.org/officeDocument/2006/relationships/image" Target="../media/image3.emf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正方形/長方形 1"/>
          <p:cNvSpPr/>
          <p:nvPr/>
        </p:nvSpPr>
        <p:spPr>
          <a:xfrm>
            <a:off x="0" y="0"/>
            <a:ext cx="10904538" cy="7773988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" name="正方形/長方形 2"/>
          <p:cNvSpPr/>
          <p:nvPr/>
        </p:nvSpPr>
        <p:spPr>
          <a:xfrm>
            <a:off x="109538" y="107950"/>
            <a:ext cx="10688637" cy="7558088"/>
          </a:xfrm>
          <a:prstGeom prst="rect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" name="正方形/長方形 3"/>
          <p:cNvSpPr/>
          <p:nvPr/>
        </p:nvSpPr>
        <p:spPr>
          <a:xfrm>
            <a:off x="182563" y="180975"/>
            <a:ext cx="10544175" cy="7413625"/>
          </a:xfrm>
          <a:prstGeom prst="rect">
            <a:avLst/>
          </a:prstGeom>
          <a:noFill/>
          <a:ln w="38100">
            <a:solidFill>
              <a:srgbClr val="0070C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ja-JP" altLang="en-US">
              <a:solidFill>
                <a:prstClr val="whit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21" name="PubRRectCallout"/>
          <p:cNvSpPr>
            <a:spLocks noEditPoints="1" noChangeArrowheads="1"/>
          </p:cNvSpPr>
          <p:nvPr/>
        </p:nvSpPr>
        <p:spPr bwMode="auto">
          <a:xfrm>
            <a:off x="2370138" y="1725613"/>
            <a:ext cx="6169025" cy="1601787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chemeClr val="tx1"/>
            </a:solidFill>
            <a:miter lim="800000"/>
            <a:headEnd/>
            <a:tailEnd/>
          </a:ln>
          <a:effectLst>
            <a:outerShdw dist="107763" dir="2700000" algn="ctr" rotWithShape="0">
              <a:srgbClr val="80808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POINT1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テンプレートのサイズは黒の枠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(303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×216</a:t>
            </a: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prstClr val="black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3" name="PubRRectCallout"/>
          <p:cNvSpPr>
            <a:spLocks noEditPoints="1" noChangeArrowheads="1"/>
          </p:cNvSpPr>
          <p:nvPr/>
        </p:nvSpPr>
        <p:spPr bwMode="auto">
          <a:xfrm>
            <a:off x="2370138" y="3606800"/>
            <a:ext cx="6167437" cy="1554163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FF0000"/>
            </a:solidFill>
            <a:miter lim="800000"/>
            <a:headEnd/>
            <a:tailEnd/>
          </a:ln>
          <a:effectLst>
            <a:outerShdw dist="107763" dir="2700000" algn="ctr" rotWithShape="0">
              <a:srgbClr val="FF000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POINT2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FF000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印刷物の仕上がりサイズは赤の枠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㎜）で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FF0000"/>
                </a:solidFill>
                <a:latin typeface="MS PGothic" pitchFamily="34" charset="-128"/>
                <a:ea typeface="MS PGothic" pitchFamily="34" charset="-128"/>
              </a:rPr>
              <a:t>作成しています。</a:t>
            </a:r>
          </a:p>
        </p:txBody>
      </p:sp>
      <p:sp>
        <p:nvSpPr>
          <p:cNvPr id="24" name="PubRRectCallout"/>
          <p:cNvSpPr>
            <a:spLocks noEditPoints="1" noChangeArrowheads="1"/>
          </p:cNvSpPr>
          <p:nvPr/>
        </p:nvSpPr>
        <p:spPr bwMode="auto">
          <a:xfrm>
            <a:off x="2370138" y="5448300"/>
            <a:ext cx="6169025" cy="1797050"/>
          </a:xfrm>
          <a:custGeom>
            <a:avLst/>
            <a:gdLst>
              <a:gd name="G0" fmla="+- 0 0 0"/>
              <a:gd name="G1" fmla="+- 8607 0 0"/>
              <a:gd name="T0" fmla="*/ 10800 w 21600"/>
              <a:gd name="T1" fmla="*/ 0 h 21600"/>
              <a:gd name="T2" fmla="*/ 0 w 21600"/>
              <a:gd name="T3" fmla="*/ 8638 h 21600"/>
              <a:gd name="T4" fmla="*/ 8607 w 21600"/>
              <a:gd name="T5" fmla="*/ 21600 h 21600"/>
              <a:gd name="T6" fmla="*/ 10800 w 21600"/>
              <a:gd name="T7" fmla="*/ 17277 h 21600"/>
              <a:gd name="T8" fmla="*/ 21600 w 21600"/>
              <a:gd name="T9" fmla="*/ 8638 h 21600"/>
              <a:gd name="T10" fmla="*/ 17694720 60000 65536"/>
              <a:gd name="T11" fmla="*/ 11796480 60000 65536"/>
              <a:gd name="T12" fmla="*/ 5898240 60000 65536"/>
              <a:gd name="T13" fmla="*/ 5898240 60000 65536"/>
              <a:gd name="T14" fmla="*/ 0 60000 65536"/>
              <a:gd name="T15" fmla="*/ 145 w 21600"/>
              <a:gd name="T16" fmla="*/ 145 h 21600"/>
              <a:gd name="T17" fmla="*/ 21409 w 21600"/>
              <a:gd name="T18" fmla="*/ 17106 h 21600"/>
            </a:gdLst>
            <a:ahLst/>
            <a:cxnLst>
              <a:cxn ang="T10">
                <a:pos x="T0" y="T1"/>
              </a:cxn>
              <a:cxn ang="T11">
                <a:pos x="T2" y="T3"/>
              </a:cxn>
              <a:cxn ang="T12">
                <a:pos x="T4" y="T5"/>
              </a:cxn>
              <a:cxn ang="T13">
                <a:pos x="T6" y="T7"/>
              </a:cxn>
              <a:cxn ang="T14">
                <a:pos x="T8" y="T9"/>
              </a:cxn>
            </a:cxnLst>
            <a:rect l="T15" t="T16" r="T17" b="T18"/>
            <a:pathLst>
              <a:path w="21600" h="21600">
                <a:moveTo>
                  <a:pt x="532" y="0"/>
                </a:moveTo>
                <a:cubicBezTo>
                  <a:pt x="238" y="0"/>
                  <a:pt x="0" y="238"/>
                  <a:pt x="0" y="532"/>
                </a:cubicBezTo>
                <a:lnTo>
                  <a:pt x="0" y="16745"/>
                </a:lnTo>
                <a:cubicBezTo>
                  <a:pt x="0" y="17039"/>
                  <a:pt x="238" y="17277"/>
                  <a:pt x="532" y="17277"/>
                </a:cubicBezTo>
                <a:lnTo>
                  <a:pt x="2623" y="17277"/>
                </a:lnTo>
                <a:lnTo>
                  <a:pt x="8607" y="21600"/>
                </a:lnTo>
                <a:lnTo>
                  <a:pt x="6515" y="17277"/>
                </a:lnTo>
                <a:lnTo>
                  <a:pt x="21016" y="17277"/>
                </a:lnTo>
                <a:cubicBezTo>
                  <a:pt x="21339" y="17277"/>
                  <a:pt x="21600" y="17039"/>
                  <a:pt x="21600" y="16745"/>
                </a:cubicBezTo>
                <a:lnTo>
                  <a:pt x="21600" y="532"/>
                </a:lnTo>
                <a:cubicBezTo>
                  <a:pt x="21600" y="238"/>
                  <a:pt x="21339" y="0"/>
                  <a:pt x="21016" y="0"/>
                </a:cubicBezTo>
                <a:close/>
              </a:path>
            </a:pathLst>
          </a:custGeom>
          <a:solidFill>
            <a:schemeClr val="bg1"/>
          </a:solidFill>
          <a:ln w="25400">
            <a:solidFill>
              <a:srgbClr val="0070C0"/>
            </a:solidFill>
            <a:miter lim="800000"/>
            <a:headEnd/>
            <a:tailEnd/>
          </a:ln>
          <a:effectLst>
            <a:outerShdw dist="107763" dir="2700000" algn="ctr" rotWithShape="0">
              <a:srgbClr val="0070C0"/>
            </a:outerShdw>
          </a:effec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en-US" altLang="ja-JP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POINT</a:t>
            </a:r>
            <a:r>
              <a:rPr lang="ja-JP" altLang="en-US" sz="20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３</a:t>
            </a:r>
            <a:endParaRPr lang="en-US" altLang="ja-JP" sz="20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en-US" altLang="ja-JP" sz="1400" b="1">
              <a:solidFill>
                <a:srgbClr val="0070C0"/>
              </a:solidFill>
              <a:latin typeface="MS PGothic" pitchFamily="34" charset="-128"/>
              <a:ea typeface="MS PGothic" pitchFamily="34" charset="-128"/>
            </a:endParaRP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文字・イラスト・写真の絵柄等、仕上がりで切れては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いけない部分は、青の枠（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293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×206</a:t>
            </a: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㎜）の中に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0070C0"/>
                </a:solidFill>
                <a:latin typeface="MS PGothic" pitchFamily="34" charset="-128"/>
                <a:ea typeface="MS PGothic" pitchFamily="34" charset="-128"/>
              </a:rPr>
              <a:t>収めてください。</a:t>
            </a:r>
          </a:p>
        </p:txBody>
      </p:sp>
      <p:sp>
        <p:nvSpPr>
          <p:cNvPr id="5" name="正方形/長方形 4"/>
          <p:cNvSpPr/>
          <p:nvPr/>
        </p:nvSpPr>
        <p:spPr>
          <a:xfrm>
            <a:off x="1179513" y="427038"/>
            <a:ext cx="8550275" cy="989012"/>
          </a:xfrm>
          <a:prstGeom prst="rect">
            <a:avLst/>
          </a:prstGeom>
          <a:solidFill>
            <a:schemeClr val="bg1"/>
          </a:solidFill>
          <a:ln w="38100">
            <a:solidFill>
              <a:schemeClr val="accent5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このテンプレートは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A4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サイズ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(297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</a:t>
            </a:r>
            <a:r>
              <a:rPr lang="en-US" altLang="ja-JP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×210</a:t>
            </a: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㎜）の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印刷物を作る為のテンプレートです。</a:t>
            </a:r>
          </a:p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r>
              <a:rPr lang="ja-JP" altLang="en-US" sz="1800" b="1">
                <a:solidFill>
                  <a:srgbClr val="404040"/>
                </a:solidFill>
                <a:latin typeface="MS PGothic" pitchFamily="34" charset="-128"/>
                <a:ea typeface="MS PGothic" pitchFamily="34" charset="-128"/>
              </a:rPr>
              <a:t>ご利用にあたっては「ご利用ガイド」をお読みください。</a:t>
            </a:r>
          </a:p>
        </p:txBody>
      </p:sp>
      <p:sp>
        <p:nvSpPr>
          <p:cNvPr id="4108" name="Line 12"/>
          <p:cNvSpPr>
            <a:spLocks noChangeShapeType="1"/>
          </p:cNvSpPr>
          <p:nvPr/>
        </p:nvSpPr>
        <p:spPr bwMode="auto">
          <a:xfrm>
            <a:off x="0" y="3382963"/>
            <a:ext cx="10907713" cy="0"/>
          </a:xfrm>
          <a:prstGeom prst="line">
            <a:avLst/>
          </a:prstGeom>
          <a:noFill/>
          <a:ln w="38100">
            <a:solidFill>
              <a:schemeClr val="tx1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109" name="Line 13"/>
          <p:cNvSpPr>
            <a:spLocks noChangeShapeType="1"/>
          </p:cNvSpPr>
          <p:nvPr/>
        </p:nvSpPr>
        <p:spPr bwMode="auto">
          <a:xfrm>
            <a:off x="109538" y="5272088"/>
            <a:ext cx="10688637" cy="0"/>
          </a:xfrm>
          <a:prstGeom prst="line">
            <a:avLst/>
          </a:prstGeom>
          <a:noFill/>
          <a:ln w="38100">
            <a:solidFill>
              <a:srgbClr val="FF000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110" name="Line 14"/>
          <p:cNvSpPr>
            <a:spLocks noChangeShapeType="1"/>
          </p:cNvSpPr>
          <p:nvPr/>
        </p:nvSpPr>
        <p:spPr bwMode="auto">
          <a:xfrm>
            <a:off x="163513" y="7316788"/>
            <a:ext cx="10580687" cy="0"/>
          </a:xfrm>
          <a:prstGeom prst="line">
            <a:avLst/>
          </a:prstGeom>
          <a:noFill/>
          <a:ln w="38100">
            <a:solidFill>
              <a:srgbClr val="0070C0"/>
            </a:solidFill>
            <a:round/>
            <a:headEnd type="arrow" w="med" len="med"/>
            <a:tailEnd type="arrow" w="med" len="med"/>
          </a:ln>
          <a:effectLst/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/>
          <a:lstStyle/>
          <a:p>
            <a:pPr defTabSz="1017588" fontAlgn="base">
              <a:spcBef>
                <a:spcPct val="0"/>
              </a:spcBef>
              <a:spcAft>
                <a:spcPct val="0"/>
              </a:spcAft>
            </a:pPr>
            <a:endParaRPr lang="ja-JP" altLang="en-US" sz="2000">
              <a:solidFill>
                <a:prstClr val="black"/>
              </a:solidFill>
              <a:latin typeface="MS PGothic" pitchFamily="34" charset="-128"/>
              <a:ea typeface="MS PGothic" pitchFamily="34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2387178181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771728" y="454780"/>
            <a:ext cx="2616200" cy="3231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500" b="1" dirty="0">
                <a:solidFill>
                  <a:srgbClr val="41A1BE"/>
                </a:solidFill>
                <a:latin typeface="MS PGothic" pitchFamily="34" charset="-128"/>
                <a:ea typeface="MS PGothic" pitchFamily="34" charset="-128"/>
              </a:rPr>
              <a:t>院長のご紹介</a:t>
            </a:r>
            <a:endParaRPr lang="en-US" sz="1500" b="1" dirty="0">
              <a:solidFill>
                <a:srgbClr val="41A1BE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137576" y="1351859"/>
            <a:ext cx="1023916" cy="41549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800" dirty="0">
                <a:latin typeface="MS PGothic" pitchFamily="34" charset="-128"/>
                <a:ea typeface="MS PGothic" pitchFamily="34" charset="-128"/>
              </a:rPr>
              <a:t>●●療法士</a:t>
            </a:r>
            <a:endParaRPr lang="en-US" altLang="zh-TW" sz="800" dirty="0">
              <a:latin typeface="MS PGothic" pitchFamily="34" charset="-128"/>
              <a:ea typeface="MS PGothic" pitchFamily="34" charset="-128"/>
            </a:endParaRPr>
          </a:p>
          <a:p>
            <a:r>
              <a:rPr lang="zh-TW" altLang="en-US" sz="1300" dirty="0">
                <a:latin typeface="MS PGothic" pitchFamily="34" charset="-128"/>
                <a:ea typeface="MS PGothic" pitchFamily="34" charset="-128"/>
              </a:rPr>
              <a:t>鈴木 健太</a:t>
            </a:r>
            <a:endParaRPr lang="en-US" sz="1300" dirty="0"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37" name="正方形/長方形 66"/>
          <p:cNvSpPr/>
          <p:nvPr/>
        </p:nvSpPr>
        <p:spPr>
          <a:xfrm>
            <a:off x="895146" y="1048214"/>
            <a:ext cx="1224000" cy="972085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MS PGothic" pitchFamily="34" charset="-128"/>
              <a:ea typeface="MS PGothic" pitchFamily="34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入れて</a:t>
            </a:r>
            <a:endParaRPr lang="en-US" altLang="ja-JP" sz="1400" b="1" dirty="0">
              <a:latin typeface="MS PGothic" pitchFamily="34" charset="-128"/>
              <a:ea typeface="MS PGothic" pitchFamily="34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1400" b="1" dirty="0">
              <a:latin typeface="MS PGothic" pitchFamily="34" charset="-128"/>
              <a:ea typeface="MS PGothic" pitchFamily="34" charset="-128"/>
              <a:cs typeface="メイリオ" panose="020B0604030504040204" pitchFamily="50" charset="-128"/>
            </a:endParaRPr>
          </a:p>
        </p:txBody>
      </p:sp>
      <p:sp>
        <p:nvSpPr>
          <p:cNvPr id="39" name="TextBox 38"/>
          <p:cNvSpPr txBox="1"/>
          <p:nvPr/>
        </p:nvSpPr>
        <p:spPr>
          <a:xfrm>
            <a:off x="489496" y="2099395"/>
            <a:ext cx="3130004" cy="132343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zh-TW" altLang="en-US" sz="800" dirty="0">
                <a:latin typeface="MS PGothic" pitchFamily="34" charset="-128"/>
                <a:ea typeface="MS PGothic" pitchFamily="34" charset="-128"/>
              </a:rPr>
              <a:t>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◯</a:t>
            </a:r>
            <a:endParaRPr lang="en-US" sz="1200" dirty="0"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65696" y="3756025"/>
            <a:ext cx="2856444" cy="24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41" name="TextBox 40"/>
          <p:cNvSpPr txBox="1"/>
          <p:nvPr/>
        </p:nvSpPr>
        <p:spPr>
          <a:xfrm>
            <a:off x="565696" y="3742878"/>
            <a:ext cx="10218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当院</a:t>
            </a:r>
            <a:r>
              <a:rPr lang="ja-JP" altLang="en-US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の</a:t>
            </a:r>
            <a:r>
              <a:rPr lang="zh-TW" altLang="en-US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様子</a:t>
            </a:r>
            <a:endParaRPr lang="en-US" sz="11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sp>
        <p:nvSpPr>
          <p:cNvPr id="43" name="TextBox 42"/>
          <p:cNvSpPr txBox="1"/>
          <p:nvPr/>
        </p:nvSpPr>
        <p:spPr>
          <a:xfrm>
            <a:off x="2055346" y="4120653"/>
            <a:ext cx="1316515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00" dirty="0">
                <a:latin typeface="MS PGothic" pitchFamily="34" charset="-128"/>
                <a:ea typeface="MS PGothic" pitchFamily="34" charset="-128"/>
              </a:rPr>
              <a:t>治療スペース</a:t>
            </a:r>
            <a:endParaRPr lang="en-US" altLang="ja-JP" sz="800" dirty="0">
              <a:latin typeface="MS PGothic" pitchFamily="34" charset="-128"/>
              <a:ea typeface="MS PGothic" pitchFamily="34" charset="-128"/>
            </a:endParaRPr>
          </a:p>
          <a:p>
            <a:endParaRPr lang="en-US" altLang="ja-JP" sz="800" dirty="0">
              <a:latin typeface="MS PGothic" pitchFamily="34" charset="-128"/>
              <a:ea typeface="MS PGothic" pitchFamily="34" charset="-128"/>
            </a:endParaRPr>
          </a:p>
          <a:p>
            <a:r>
              <a:rPr lang="en-US" sz="700" dirty="0">
                <a:latin typeface="MS PGothic" pitchFamily="34" charset="-128"/>
                <a:ea typeface="MS PGothic" pitchFamily="34" charset="-128"/>
              </a:rPr>
              <a:t>◯◯◯◯◯◯◯◯◯◯◯◯◯◯◯◯◯◯◯◯◯◯◯◯◯◯◯◯◯◯◯◯◯◯◯◯◯◯◯◯◯◯◯◯◯◯◯◯◯◯◯◯◯◯◯◯◯◯◯◯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1998681" y="4326879"/>
            <a:ext cx="122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8" name="TextBox 47"/>
          <p:cNvSpPr txBox="1"/>
          <p:nvPr/>
        </p:nvSpPr>
        <p:spPr>
          <a:xfrm>
            <a:off x="2055346" y="5220660"/>
            <a:ext cx="1276883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00" dirty="0">
                <a:latin typeface="MS PGothic" pitchFamily="34" charset="-128"/>
                <a:ea typeface="MS PGothic" pitchFamily="34" charset="-128"/>
              </a:rPr>
              <a:t>受付</a:t>
            </a:r>
            <a:endParaRPr lang="en-US" altLang="ja-JP" sz="800" dirty="0">
              <a:latin typeface="MS PGothic" pitchFamily="34" charset="-128"/>
              <a:ea typeface="MS PGothic" pitchFamily="34" charset="-128"/>
            </a:endParaRPr>
          </a:p>
          <a:p>
            <a:endParaRPr lang="en-US" altLang="ja-JP" sz="800" dirty="0">
              <a:latin typeface="MS PGothic" pitchFamily="34" charset="-128"/>
              <a:ea typeface="MS PGothic" pitchFamily="34" charset="-128"/>
            </a:endParaRPr>
          </a:p>
          <a:p>
            <a:r>
              <a:rPr lang="en-US" sz="700" dirty="0">
                <a:latin typeface="MS PGothic" pitchFamily="34" charset="-128"/>
                <a:ea typeface="MS PGothic" pitchFamily="34" charset="-128"/>
              </a:rPr>
              <a:t>◯◯◯◯◯◯◯◯◯◯◯◯◯◯◯◯◯◯◯◯◯◯◯◯◯◯◯◯◯◯◯◯◯◯◯◯◯◯◯◯◯◯◯◯◯◯◯◯◯◯◯◯◯◯◯◯◯◯◯◯</a:t>
            </a:r>
          </a:p>
        </p:txBody>
      </p:sp>
      <p:cxnSp>
        <p:nvCxnSpPr>
          <p:cNvPr id="49" name="Straight Connector 48"/>
          <p:cNvCxnSpPr/>
          <p:nvPr/>
        </p:nvCxnSpPr>
        <p:spPr>
          <a:xfrm>
            <a:off x="1998681" y="5426886"/>
            <a:ext cx="122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52" name="TextBox 51"/>
          <p:cNvSpPr txBox="1"/>
          <p:nvPr/>
        </p:nvSpPr>
        <p:spPr>
          <a:xfrm>
            <a:off x="2055346" y="6246717"/>
            <a:ext cx="1276883" cy="8771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800" dirty="0">
                <a:latin typeface="MS PGothic" pitchFamily="34" charset="-128"/>
                <a:ea typeface="MS PGothic" pitchFamily="34" charset="-128"/>
              </a:rPr>
              <a:t>待合スペース</a:t>
            </a:r>
            <a:endParaRPr lang="en-US" altLang="ja-JP" sz="800" dirty="0">
              <a:latin typeface="MS PGothic" pitchFamily="34" charset="-128"/>
              <a:ea typeface="MS PGothic" pitchFamily="34" charset="-128"/>
            </a:endParaRPr>
          </a:p>
          <a:p>
            <a:endParaRPr lang="en-US" altLang="ja-JP" sz="800" dirty="0">
              <a:latin typeface="MS PGothic" pitchFamily="34" charset="-128"/>
              <a:ea typeface="MS PGothic" pitchFamily="34" charset="-128"/>
            </a:endParaRPr>
          </a:p>
          <a:p>
            <a:r>
              <a:rPr lang="en-US" sz="700" dirty="0">
                <a:latin typeface="MS PGothic" pitchFamily="34" charset="-128"/>
                <a:ea typeface="MS PGothic" pitchFamily="34" charset="-128"/>
              </a:rPr>
              <a:t>◯◯◯◯◯◯◯◯◯◯◯◯◯◯◯◯◯◯◯◯◯◯◯◯◯◯◯◯◯◯◯◯◯◯◯◯◯◯◯◯◯◯◯◯◯◯◯◯◯◯◯◯◯◯◯◯◯◯◯◯</a:t>
            </a:r>
          </a:p>
        </p:txBody>
      </p:sp>
      <p:cxnSp>
        <p:nvCxnSpPr>
          <p:cNvPr id="53" name="Straight Connector 52"/>
          <p:cNvCxnSpPr/>
          <p:nvPr/>
        </p:nvCxnSpPr>
        <p:spPr>
          <a:xfrm>
            <a:off x="1998681" y="6452943"/>
            <a:ext cx="1224000" cy="0"/>
          </a:xfrm>
          <a:prstGeom prst="line">
            <a:avLst/>
          </a:prstGeom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55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897114" y="750491"/>
            <a:ext cx="2856444" cy="24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6" name="TextBox 55"/>
          <p:cNvSpPr txBox="1"/>
          <p:nvPr/>
        </p:nvSpPr>
        <p:spPr>
          <a:xfrm>
            <a:off x="3897114" y="737344"/>
            <a:ext cx="10218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zh-TW" altLang="en-US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当院</a:t>
            </a:r>
            <a:r>
              <a:rPr lang="ja-JP" altLang="en-US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の</a:t>
            </a:r>
            <a:r>
              <a:rPr lang="zh-TW" altLang="en-US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様子</a:t>
            </a:r>
            <a:endParaRPr lang="en-US" sz="11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10" name="Picture 6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84900" y="563725"/>
            <a:ext cx="968375" cy="79851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58" name="TextBox 57"/>
          <p:cNvSpPr txBox="1"/>
          <p:nvPr/>
        </p:nvSpPr>
        <p:spPr>
          <a:xfrm>
            <a:off x="3897114" y="1169392"/>
            <a:ext cx="2998986" cy="2308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ja-JP" altLang="en-US" sz="900" dirty="0">
                <a:latin typeface="MS PGothic" pitchFamily="34" charset="-128"/>
                <a:ea typeface="MS PGothic" pitchFamily="34" charset="-128"/>
              </a:rPr>
              <a:t>初めてご来院いただいた際の治療の流れです。</a:t>
            </a:r>
            <a:endParaRPr lang="en-US" sz="900" dirty="0">
              <a:latin typeface="MS PGothic" pitchFamily="34" charset="-128"/>
              <a:ea typeface="MS PGothic" pitchFamily="34" charset="-128"/>
            </a:endParaRPr>
          </a:p>
        </p:txBody>
      </p:sp>
      <p:grpSp>
        <p:nvGrpSpPr>
          <p:cNvPr id="4" name="グループ化 3"/>
          <p:cNvGrpSpPr/>
          <p:nvPr/>
        </p:nvGrpSpPr>
        <p:grpSpPr>
          <a:xfrm>
            <a:off x="4395837" y="1705285"/>
            <a:ext cx="2420417" cy="930425"/>
            <a:chOff x="4395837" y="943285"/>
            <a:chExt cx="2420417" cy="930425"/>
          </a:xfrm>
        </p:grpSpPr>
        <p:pic>
          <p:nvPicPr>
            <p:cNvPr id="1031" name="Picture 7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08016" y="955710"/>
              <a:ext cx="2408238" cy="91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0" name="TextBox 59"/>
            <p:cNvSpPr txBox="1"/>
            <p:nvPr/>
          </p:nvSpPr>
          <p:spPr>
            <a:xfrm>
              <a:off x="4395837" y="943285"/>
              <a:ext cx="719088" cy="9088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4769" dirty="0">
                  <a:solidFill>
                    <a:schemeClr val="bg1"/>
                  </a:solidFill>
                  <a:latin typeface="MS PGothic" pitchFamily="34" charset="-128"/>
                  <a:ea typeface="MS PGothic" pitchFamily="34" charset="-128"/>
                </a:rPr>
                <a:t>1</a:t>
              </a:r>
              <a:endParaRPr lang="en-US" sz="4769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endParaRPr>
            </a:p>
          </p:txBody>
        </p:sp>
        <p:sp>
          <p:nvSpPr>
            <p:cNvPr id="61" name="TextBox 60"/>
            <p:cNvSpPr txBox="1"/>
            <p:nvPr/>
          </p:nvSpPr>
          <p:spPr>
            <a:xfrm>
              <a:off x="5121250" y="960595"/>
              <a:ext cx="1632308" cy="900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300"/>
                </a:spcAft>
              </a:pPr>
              <a:r>
                <a:rPr lang="ja-JP" altLang="en-US" sz="800" dirty="0">
                  <a:solidFill>
                    <a:srgbClr val="41A1BE"/>
                  </a:solidFill>
                  <a:latin typeface="MS PGothic" pitchFamily="34" charset="-128"/>
                  <a:ea typeface="MS PGothic" pitchFamily="34" charset="-128"/>
                </a:rPr>
                <a:t>カウンセリングシート記入</a:t>
              </a:r>
              <a:endParaRPr lang="en-US" altLang="ja-JP" sz="800" dirty="0">
                <a:solidFill>
                  <a:srgbClr val="41A1BE"/>
                </a:solidFill>
                <a:latin typeface="MS PGothic" pitchFamily="34" charset="-128"/>
                <a:ea typeface="MS PGothic" pitchFamily="34" charset="-128"/>
              </a:endParaRPr>
            </a:p>
            <a:p>
              <a:r>
                <a:rPr lang="en-US" altLang="ja-JP" sz="700" dirty="0">
                  <a:latin typeface="MS PGothic" pitchFamily="34" charset="-128"/>
                  <a:ea typeface="MS PGothic" pitchFamily="34" charset="-128"/>
                </a:rPr>
                <a:t>◯◯◯◯◯◯◯◯◯◯◯◯◯◯◯◯◯◯◯◯◯◯◯◯◯◯◯◯◯◯◯◯◯◯◯◯◯◯◯◯◯◯◯◯◯◯◯◯◯◯◯◯◯◯◯◯◯◯◯◯◯◯◯◯◯◯◯◯◯◯◯◯◯◯◯◯◯◯◯◯</a:t>
              </a:r>
            </a:p>
            <a:p>
              <a:endParaRPr lang="en-US" sz="700" dirty="0">
                <a:latin typeface="MS PGothic" pitchFamily="34" charset="-128"/>
                <a:ea typeface="MS PGothic" pitchFamily="34" charset="-128"/>
              </a:endParaRPr>
            </a:p>
          </p:txBody>
        </p:sp>
      </p:grpSp>
      <p:grpSp>
        <p:nvGrpSpPr>
          <p:cNvPr id="5" name="グループ化 4"/>
          <p:cNvGrpSpPr/>
          <p:nvPr/>
        </p:nvGrpSpPr>
        <p:grpSpPr>
          <a:xfrm>
            <a:off x="4395837" y="2733675"/>
            <a:ext cx="2420417" cy="1059497"/>
            <a:chOff x="4395837" y="2162175"/>
            <a:chExt cx="2420417" cy="1059497"/>
          </a:xfrm>
        </p:grpSpPr>
        <p:pic>
          <p:nvPicPr>
            <p:cNvPr id="1032" name="Picture 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56238" y="2162175"/>
              <a:ext cx="214312" cy="112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3" name="Picture 7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08016" y="2303672"/>
              <a:ext cx="2408238" cy="91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4" name="TextBox 63"/>
            <p:cNvSpPr txBox="1"/>
            <p:nvPr/>
          </p:nvSpPr>
          <p:spPr>
            <a:xfrm>
              <a:off x="4395837" y="2291247"/>
              <a:ext cx="719088" cy="9088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4769" dirty="0">
                  <a:solidFill>
                    <a:schemeClr val="bg1"/>
                  </a:solidFill>
                  <a:latin typeface="MS PGothic" pitchFamily="34" charset="-128"/>
                  <a:ea typeface="MS PGothic" pitchFamily="34" charset="-128"/>
                </a:rPr>
                <a:t>2</a:t>
              </a:r>
              <a:endParaRPr lang="en-US" sz="4769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endParaRPr>
            </a:p>
          </p:txBody>
        </p:sp>
        <p:sp>
          <p:nvSpPr>
            <p:cNvPr id="65" name="TextBox 64"/>
            <p:cNvSpPr txBox="1"/>
            <p:nvPr/>
          </p:nvSpPr>
          <p:spPr>
            <a:xfrm>
              <a:off x="5121250" y="2308557"/>
              <a:ext cx="1632308" cy="7925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300"/>
                </a:spcAft>
              </a:pPr>
              <a:r>
                <a:rPr lang="ja-JP" altLang="en-US" sz="800" dirty="0">
                  <a:solidFill>
                    <a:srgbClr val="41A1BE"/>
                  </a:solidFill>
                  <a:latin typeface="MS PGothic" pitchFamily="34" charset="-128"/>
                  <a:ea typeface="MS PGothic" pitchFamily="34" charset="-128"/>
                </a:rPr>
                <a:t>担当療法士の問診</a:t>
              </a:r>
              <a:endParaRPr lang="en-US" altLang="ja-JP" sz="800" dirty="0">
                <a:solidFill>
                  <a:srgbClr val="41A1BE"/>
                </a:solidFill>
                <a:latin typeface="MS PGothic" pitchFamily="34" charset="-128"/>
                <a:ea typeface="MS PGothic" pitchFamily="34" charset="-128"/>
              </a:endParaRPr>
            </a:p>
            <a:p>
              <a:r>
                <a:rPr lang="en-US" altLang="ja-JP" sz="700" dirty="0">
                  <a:latin typeface="MS PGothic" pitchFamily="34" charset="-128"/>
                  <a:ea typeface="MS PGothic" pitchFamily="34" charset="-128"/>
                </a:rPr>
                <a:t>◯◯◯◯◯◯◯◯◯◯◯◯◯◯◯◯◯◯◯◯◯◯◯◯◯◯◯◯◯◯◯◯◯◯◯◯◯◯◯◯◯◯◯◯◯◯◯◯◯◯◯◯◯◯◯◯◯◯◯◯◯◯◯◯◯◯◯◯◯◯◯◯◯◯◯◯◯◯◯◯</a:t>
              </a:r>
            </a:p>
          </p:txBody>
        </p:sp>
      </p:grpSp>
      <p:grpSp>
        <p:nvGrpSpPr>
          <p:cNvPr id="6" name="グループ化 5"/>
          <p:cNvGrpSpPr/>
          <p:nvPr/>
        </p:nvGrpSpPr>
        <p:grpSpPr>
          <a:xfrm>
            <a:off x="4395837" y="3891137"/>
            <a:ext cx="2420417" cy="1060637"/>
            <a:chOff x="4395837" y="3510137"/>
            <a:chExt cx="2420417" cy="1060637"/>
          </a:xfrm>
        </p:grpSpPr>
        <p:pic>
          <p:nvPicPr>
            <p:cNvPr id="67" name="Picture 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56238" y="3510137"/>
              <a:ext cx="214312" cy="112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68" name="Picture 7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08016" y="3652774"/>
              <a:ext cx="2408238" cy="91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69" name="TextBox 68"/>
            <p:cNvSpPr txBox="1"/>
            <p:nvPr/>
          </p:nvSpPr>
          <p:spPr>
            <a:xfrm>
              <a:off x="4395837" y="3640349"/>
              <a:ext cx="719088" cy="9088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4769" dirty="0">
                  <a:solidFill>
                    <a:schemeClr val="bg1"/>
                  </a:solidFill>
                  <a:latin typeface="MS PGothic" pitchFamily="34" charset="-128"/>
                  <a:ea typeface="MS PGothic" pitchFamily="34" charset="-128"/>
                </a:rPr>
                <a:t>3</a:t>
              </a:r>
              <a:endParaRPr lang="en-US" sz="4769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endParaRPr>
            </a:p>
          </p:txBody>
        </p:sp>
        <p:sp>
          <p:nvSpPr>
            <p:cNvPr id="70" name="TextBox 69"/>
            <p:cNvSpPr txBox="1"/>
            <p:nvPr/>
          </p:nvSpPr>
          <p:spPr>
            <a:xfrm>
              <a:off x="5121250" y="3672899"/>
              <a:ext cx="1632308" cy="7925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300"/>
                </a:spcAft>
              </a:pPr>
              <a:r>
                <a:rPr lang="ja-JP" altLang="en-US" sz="800" dirty="0">
                  <a:solidFill>
                    <a:srgbClr val="41A1BE"/>
                  </a:solidFill>
                  <a:latin typeface="MS PGothic" pitchFamily="34" charset="-128"/>
                  <a:ea typeface="MS PGothic" pitchFamily="34" charset="-128"/>
                </a:rPr>
                <a:t>検査を行います</a:t>
              </a:r>
              <a:endParaRPr lang="ja-JP" altLang="en-US" sz="900" dirty="0">
                <a:solidFill>
                  <a:srgbClr val="41A1BE"/>
                </a:solidFill>
                <a:latin typeface="MS PGothic" pitchFamily="34" charset="-128"/>
                <a:ea typeface="MS PGothic" pitchFamily="34" charset="-128"/>
              </a:endParaRPr>
            </a:p>
            <a:p>
              <a:r>
                <a:rPr lang="en-US" altLang="ja-JP" sz="700" dirty="0">
                  <a:latin typeface="MS PGothic" pitchFamily="34" charset="-128"/>
                  <a:ea typeface="MS PGothic" pitchFamily="34" charset="-128"/>
                </a:rPr>
                <a:t>◯◯◯◯◯◯◯◯◯◯◯◯◯◯◯◯◯◯◯◯◯◯◯◯◯◯◯◯◯◯◯◯◯◯◯◯◯◯◯◯◯◯◯◯◯◯◯◯◯◯◯◯◯◯◯◯◯◯◯◯◯◯◯◯◯◯◯◯◯◯◯◯◯◯◯◯◯◯◯◯</a:t>
              </a:r>
            </a:p>
          </p:txBody>
        </p:sp>
      </p:grpSp>
      <p:grpSp>
        <p:nvGrpSpPr>
          <p:cNvPr id="8" name="グループ化 7"/>
          <p:cNvGrpSpPr/>
          <p:nvPr/>
        </p:nvGrpSpPr>
        <p:grpSpPr>
          <a:xfrm>
            <a:off x="4395837" y="5049739"/>
            <a:ext cx="2420417" cy="1074354"/>
            <a:chOff x="4395837" y="4859239"/>
            <a:chExt cx="2420417" cy="1074354"/>
          </a:xfrm>
        </p:grpSpPr>
        <p:pic>
          <p:nvPicPr>
            <p:cNvPr id="71" name="Picture 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56238" y="4859239"/>
              <a:ext cx="214312" cy="112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2" name="Picture 7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08016" y="5015593"/>
              <a:ext cx="2408238" cy="91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3" name="TextBox 72"/>
            <p:cNvSpPr txBox="1"/>
            <p:nvPr/>
          </p:nvSpPr>
          <p:spPr>
            <a:xfrm>
              <a:off x="4395837" y="5003168"/>
              <a:ext cx="719088" cy="9088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4769" dirty="0">
                  <a:solidFill>
                    <a:schemeClr val="bg1"/>
                  </a:solidFill>
                  <a:latin typeface="MS PGothic" pitchFamily="34" charset="-128"/>
                  <a:ea typeface="MS PGothic" pitchFamily="34" charset="-128"/>
                </a:rPr>
                <a:t>4</a:t>
              </a:r>
              <a:endParaRPr lang="en-US" sz="4769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endParaRPr>
            </a:p>
          </p:txBody>
        </p:sp>
        <p:sp>
          <p:nvSpPr>
            <p:cNvPr id="74" name="TextBox 73"/>
            <p:cNvSpPr txBox="1"/>
            <p:nvPr/>
          </p:nvSpPr>
          <p:spPr>
            <a:xfrm>
              <a:off x="5121250" y="5043338"/>
              <a:ext cx="1632308" cy="792525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300"/>
                </a:spcAft>
              </a:pPr>
              <a:r>
                <a:rPr lang="ja-JP" altLang="en-US" sz="800" dirty="0">
                  <a:solidFill>
                    <a:srgbClr val="41A1BE"/>
                  </a:solidFill>
                  <a:latin typeface="MS PGothic" pitchFamily="34" charset="-128"/>
                  <a:ea typeface="MS PGothic" pitchFamily="34" charset="-128"/>
                </a:rPr>
                <a:t>治療を行います</a:t>
              </a:r>
              <a:endParaRPr lang="ja-JP" altLang="en-US" sz="900" dirty="0">
                <a:solidFill>
                  <a:srgbClr val="41A1BE"/>
                </a:solidFill>
                <a:latin typeface="MS PGothic" pitchFamily="34" charset="-128"/>
                <a:ea typeface="MS PGothic" pitchFamily="34" charset="-128"/>
              </a:endParaRPr>
            </a:p>
            <a:p>
              <a:r>
                <a:rPr lang="en-US" altLang="ja-JP" sz="700" dirty="0">
                  <a:latin typeface="MS PGothic" pitchFamily="34" charset="-128"/>
                  <a:ea typeface="MS PGothic" pitchFamily="34" charset="-128"/>
                </a:rPr>
                <a:t>◯◯◯◯◯◯◯◯◯◯◯◯◯◯◯◯◯◯◯◯◯◯◯◯◯◯◯◯◯◯◯◯◯◯◯◯◯◯◯◯◯◯◯◯◯◯◯◯◯◯◯◯◯◯◯◯◯◯◯◯◯◯◯◯◯◯◯◯◯◯◯◯◯◯◯◯◯◯◯◯</a:t>
              </a:r>
            </a:p>
          </p:txBody>
        </p:sp>
      </p:grpSp>
      <p:grpSp>
        <p:nvGrpSpPr>
          <p:cNvPr id="9" name="グループ化 8"/>
          <p:cNvGrpSpPr/>
          <p:nvPr/>
        </p:nvGrpSpPr>
        <p:grpSpPr>
          <a:xfrm>
            <a:off x="4395837" y="6222058"/>
            <a:ext cx="2420417" cy="1080153"/>
            <a:chOff x="4395837" y="6222058"/>
            <a:chExt cx="2420417" cy="1080153"/>
          </a:xfrm>
        </p:grpSpPr>
        <p:pic>
          <p:nvPicPr>
            <p:cNvPr id="75" name="Picture 8"/>
            <p:cNvPicPr>
              <a:picLocks noChangeAspect="1" noChangeArrowheads="1"/>
            </p:cNvPicPr>
            <p:nvPr/>
          </p:nvPicPr>
          <p:blipFill>
            <a:blip r:embed="rId5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5456238" y="6222058"/>
              <a:ext cx="214312" cy="112713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pic>
          <p:nvPicPr>
            <p:cNvPr id="76" name="Picture 7"/>
            <p:cNvPicPr>
              <a:picLocks noChangeArrowheads="1"/>
            </p:cNvPicPr>
            <p:nvPr/>
          </p:nvPicPr>
          <p:blipFill>
            <a:blip r:embed="rId4"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rcRect/>
            <a:stretch>
              <a:fillRect/>
            </a:stretch>
          </p:blipFill>
          <p:spPr bwMode="auto">
            <a:xfrm>
              <a:off x="4408016" y="6374220"/>
              <a:ext cx="2408238" cy="918000"/>
            </a:xfrm>
            <a:prstGeom prst="rect">
              <a:avLst/>
            </a:prstGeom>
            <a:noFill/>
            <a:ln>
              <a:noFill/>
            </a:ln>
            <a:effectLst/>
            <a:extLst>
              <a:ext uri="{909E8E84-426E-40DD-AFC4-6F175D3DCCD1}">
                <a14:hiddenFill xmlns:a14="http://schemas.microsoft.com/office/drawing/2010/main">
                  <a:solidFill>
                    <a:schemeClr val="accent1"/>
                  </a:solidFill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chemeClr val="tx1"/>
                  </a:solidFill>
                  <a:miter lim="800000"/>
                  <a:headEnd/>
                  <a:tailEnd/>
                </a14:hiddenLine>
              </a:ext>
              <a:ext uri="{AF507438-7753-43E0-B8FC-AC1667EBCBE1}">
                <a14:hiddenEffects xmlns:a14="http://schemas.microsoft.com/office/drawing/2010/main">
                  <a:effectLst>
                    <a:outerShdw dist="35921" dir="2700000" algn="ctr" rotWithShape="0">
                      <a:schemeClr val="bg2"/>
                    </a:outerShdw>
                  </a:effectLst>
                </a14:hiddenEffects>
              </a:ext>
            </a:extLst>
          </p:spPr>
        </p:pic>
        <p:sp>
          <p:nvSpPr>
            <p:cNvPr id="77" name="TextBox 76"/>
            <p:cNvSpPr txBox="1"/>
            <p:nvPr/>
          </p:nvSpPr>
          <p:spPr>
            <a:xfrm>
              <a:off x="4395837" y="6361795"/>
              <a:ext cx="719088" cy="908877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 algn="ctr"/>
              <a:r>
                <a:rPr lang="en-US" altLang="ja-JP" sz="4769" dirty="0">
                  <a:solidFill>
                    <a:schemeClr val="bg1"/>
                  </a:solidFill>
                  <a:latin typeface="MS PGothic" pitchFamily="34" charset="-128"/>
                  <a:ea typeface="MS PGothic" pitchFamily="34" charset="-128"/>
                </a:rPr>
                <a:t>5</a:t>
              </a:r>
              <a:endParaRPr lang="en-US" sz="4769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endParaRPr>
            </a:p>
          </p:txBody>
        </p:sp>
        <p:sp>
          <p:nvSpPr>
            <p:cNvPr id="78" name="TextBox 77"/>
            <p:cNvSpPr txBox="1"/>
            <p:nvPr/>
          </p:nvSpPr>
          <p:spPr>
            <a:xfrm>
              <a:off x="5121250" y="6401965"/>
              <a:ext cx="1632308" cy="900246"/>
            </a:xfrm>
            <a:prstGeom prst="rect">
              <a:avLst/>
            </a:prstGeom>
            <a:noFill/>
          </p:spPr>
          <p:txBody>
            <a:bodyPr wrap="square" rtlCol="0">
              <a:spAutoFit/>
            </a:bodyPr>
            <a:lstStyle/>
            <a:p>
              <a:pPr>
                <a:spcAft>
                  <a:spcPts val="300"/>
                </a:spcAft>
              </a:pPr>
              <a:r>
                <a:rPr lang="ja-JP" altLang="en-US" sz="800" dirty="0">
                  <a:solidFill>
                    <a:srgbClr val="41A1BE"/>
                  </a:solidFill>
                  <a:latin typeface="MS PGothic" pitchFamily="34" charset="-128"/>
                  <a:ea typeface="MS PGothic" pitchFamily="34" charset="-128"/>
                </a:rPr>
                <a:t>治療内容の説明・次回のご予約</a:t>
              </a:r>
              <a:endParaRPr lang="en-US" altLang="ja-JP" sz="800" dirty="0">
                <a:solidFill>
                  <a:srgbClr val="41A1BE"/>
                </a:solidFill>
                <a:latin typeface="MS PGothic" pitchFamily="34" charset="-128"/>
                <a:ea typeface="MS PGothic" pitchFamily="34" charset="-128"/>
              </a:endParaRPr>
            </a:p>
            <a:p>
              <a:r>
                <a:rPr lang="en-US" altLang="ja-JP" sz="700" dirty="0">
                  <a:latin typeface="MS PGothic" pitchFamily="34" charset="-128"/>
                  <a:ea typeface="MS PGothic" pitchFamily="34" charset="-128"/>
                </a:rPr>
                <a:t>◯◯◯◯◯◯◯◯◯◯◯◯◯◯◯◯◯◯◯◯◯◯◯◯◯◯◯◯◯◯◯◯◯◯◯◯◯◯◯◯◯◯◯◯◯◯◯◯◯◯◯◯◯◯◯◯◯◯◯◯◯◯◯◯◯◯◯◯◯◯◯◯◯◯◯◯◯◯◯◯</a:t>
              </a:r>
            </a:p>
            <a:p>
              <a:endParaRPr lang="en-US" altLang="ja-JP" sz="700" dirty="0">
                <a:latin typeface="MS PGothic" pitchFamily="34" charset="-128"/>
                <a:ea typeface="MS PGothic" pitchFamily="34" charset="-128"/>
              </a:endParaRPr>
            </a:p>
          </p:txBody>
        </p:sp>
      </p:grpSp>
      <p:pic>
        <p:nvPicPr>
          <p:cNvPr id="11" name="Picture 9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21910" y="846857"/>
            <a:ext cx="2780791" cy="172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34" name="Picture 10"/>
          <p:cNvPicPr>
            <a:picLocks noChangeAspect="1" noChangeArrowheads="1"/>
          </p:cNvPicPr>
          <p:nvPr/>
        </p:nvPicPr>
        <p:blipFill>
          <a:blip r:embed="rId7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9918700" y="564857"/>
            <a:ext cx="229356" cy="7164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1" name="TextBox 80"/>
          <p:cNvSpPr txBox="1"/>
          <p:nvPr/>
        </p:nvSpPr>
        <p:spPr>
          <a:xfrm>
            <a:off x="7902127" y="874504"/>
            <a:ext cx="2500573" cy="154965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ja-JP" altLang="en-US" sz="1100" dirty="0">
                <a:solidFill>
                  <a:srgbClr val="41A1BE"/>
                </a:solidFill>
                <a:latin typeface="MS PGothic" pitchFamily="34" charset="-128"/>
                <a:ea typeface="MS PGothic" pitchFamily="34" charset="-128"/>
              </a:rPr>
              <a:t>こんな症状の方に</a:t>
            </a:r>
            <a:endParaRPr lang="en-US" altLang="ja-JP" sz="1100" dirty="0">
              <a:solidFill>
                <a:srgbClr val="41A1BE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lnSpc>
                <a:spcPct val="170000"/>
              </a:lnSpc>
            </a:pPr>
            <a:br>
              <a:rPr lang="en-US" altLang="ja-JP" sz="600" dirty="0">
                <a:solidFill>
                  <a:srgbClr val="41A1BE"/>
                </a:solidFill>
                <a:latin typeface="MS PGothic" pitchFamily="34" charset="-128"/>
                <a:ea typeface="MS PGothic" pitchFamily="34" charset="-128"/>
              </a:rPr>
            </a:br>
            <a:r>
              <a:rPr lang="en-US" sz="800" dirty="0">
                <a:solidFill>
                  <a:srgbClr val="41A1BE"/>
                </a:solidFill>
                <a:latin typeface="MS PGothic" pitchFamily="34" charset="-128"/>
                <a:ea typeface="MS PGothic" pitchFamily="34" charset="-128"/>
              </a:rPr>
              <a:t>・ ◯◯◯◯◯◯◯◯◯◯◯◯◯◯◯</a:t>
            </a:r>
            <a:r>
              <a:rPr lang="en-US" altLang="zh-CN" sz="800" dirty="0">
                <a:solidFill>
                  <a:srgbClr val="41A1BE"/>
                </a:solidFill>
                <a:latin typeface="MS PGothic" pitchFamily="34" charset="-128"/>
                <a:ea typeface="MS PGothic" pitchFamily="34" charset="-128"/>
              </a:rPr>
              <a:t>◯◯◯◯</a:t>
            </a:r>
            <a:endParaRPr lang="en-US" sz="800" dirty="0">
              <a:solidFill>
                <a:srgbClr val="41A1BE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lnSpc>
                <a:spcPct val="170000"/>
              </a:lnSpc>
            </a:pPr>
            <a:r>
              <a:rPr lang="en-US" sz="800" dirty="0">
                <a:solidFill>
                  <a:srgbClr val="41A1BE"/>
                </a:solidFill>
                <a:latin typeface="MS PGothic" pitchFamily="34" charset="-128"/>
                <a:ea typeface="MS PGothic" pitchFamily="34" charset="-128"/>
              </a:rPr>
              <a:t>・ ◯◯◯◯◯◯◯◯◯◯◯◯◯◯◯</a:t>
            </a:r>
            <a:r>
              <a:rPr lang="en-US" altLang="zh-CN" sz="800" dirty="0">
                <a:solidFill>
                  <a:srgbClr val="41A1BE"/>
                </a:solidFill>
                <a:latin typeface="MS PGothic" pitchFamily="34" charset="-128"/>
                <a:ea typeface="MS PGothic" pitchFamily="34" charset="-128"/>
              </a:rPr>
              <a:t>◯◯◯◯</a:t>
            </a:r>
            <a:endParaRPr lang="en-US" sz="800" dirty="0">
              <a:solidFill>
                <a:srgbClr val="41A1BE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lnSpc>
                <a:spcPct val="170000"/>
              </a:lnSpc>
            </a:pPr>
            <a:r>
              <a:rPr lang="en-US" sz="800" dirty="0">
                <a:solidFill>
                  <a:srgbClr val="41A1BE"/>
                </a:solidFill>
                <a:latin typeface="MS PGothic" pitchFamily="34" charset="-128"/>
                <a:ea typeface="MS PGothic" pitchFamily="34" charset="-128"/>
              </a:rPr>
              <a:t>・ ◯◯◯◯◯◯◯◯◯◯◯◯◯◯◯</a:t>
            </a:r>
            <a:r>
              <a:rPr lang="en-US" altLang="zh-CN" sz="800" dirty="0">
                <a:solidFill>
                  <a:srgbClr val="41A1BE"/>
                </a:solidFill>
                <a:latin typeface="MS PGothic" pitchFamily="34" charset="-128"/>
                <a:ea typeface="MS PGothic" pitchFamily="34" charset="-128"/>
              </a:rPr>
              <a:t>◯◯◯◯</a:t>
            </a:r>
            <a:endParaRPr lang="en-US" sz="800" dirty="0">
              <a:solidFill>
                <a:srgbClr val="41A1BE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lnSpc>
                <a:spcPct val="170000"/>
              </a:lnSpc>
            </a:pPr>
            <a:r>
              <a:rPr lang="en-US" sz="800" dirty="0">
                <a:solidFill>
                  <a:srgbClr val="41A1BE"/>
                </a:solidFill>
                <a:latin typeface="MS PGothic" pitchFamily="34" charset="-128"/>
                <a:ea typeface="MS PGothic" pitchFamily="34" charset="-128"/>
              </a:rPr>
              <a:t>・ ◯◯◯◯◯◯◯◯◯◯◯◯◯◯◯</a:t>
            </a:r>
            <a:r>
              <a:rPr lang="en-US" altLang="zh-CN" sz="800" dirty="0">
                <a:solidFill>
                  <a:srgbClr val="41A1BE"/>
                </a:solidFill>
                <a:latin typeface="MS PGothic" pitchFamily="34" charset="-128"/>
                <a:ea typeface="MS PGothic" pitchFamily="34" charset="-128"/>
              </a:rPr>
              <a:t>◯◯◯◯</a:t>
            </a:r>
            <a:endParaRPr lang="en-US" sz="800" dirty="0">
              <a:solidFill>
                <a:srgbClr val="41A1BE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lnSpc>
                <a:spcPct val="170000"/>
              </a:lnSpc>
            </a:pPr>
            <a:r>
              <a:rPr lang="en-US" sz="800" dirty="0">
                <a:solidFill>
                  <a:srgbClr val="41A1BE"/>
                </a:solidFill>
                <a:latin typeface="MS PGothic" pitchFamily="34" charset="-128"/>
                <a:ea typeface="MS PGothic" pitchFamily="34" charset="-128"/>
              </a:rPr>
              <a:t>・ ◯◯◯◯◯◯◯◯◯◯◯◯◯◯◯</a:t>
            </a:r>
            <a:r>
              <a:rPr lang="en-US" altLang="zh-CN" sz="800" dirty="0">
                <a:solidFill>
                  <a:srgbClr val="41A1BE"/>
                </a:solidFill>
                <a:latin typeface="MS PGothic" pitchFamily="34" charset="-128"/>
                <a:ea typeface="MS PGothic" pitchFamily="34" charset="-128"/>
              </a:rPr>
              <a:t>◯◯◯◯</a:t>
            </a:r>
            <a:endParaRPr lang="en-US" sz="800" dirty="0">
              <a:solidFill>
                <a:srgbClr val="41A1BE"/>
              </a:solidFill>
              <a:latin typeface="MS PGothic" pitchFamily="34" charset="-128"/>
              <a:ea typeface="MS PGothic" pitchFamily="34" charset="-128"/>
            </a:endParaRPr>
          </a:p>
        </p:txBody>
      </p:sp>
      <p:pic>
        <p:nvPicPr>
          <p:cNvPr id="83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614096" y="2826916"/>
            <a:ext cx="2856444" cy="244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4" name="TextBox 83"/>
          <p:cNvSpPr txBox="1"/>
          <p:nvPr/>
        </p:nvSpPr>
        <p:spPr>
          <a:xfrm>
            <a:off x="7614096" y="2807419"/>
            <a:ext cx="1021804" cy="2616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ja-JP" altLang="en-US" sz="1100" dirty="0">
                <a:solidFill>
                  <a:schemeClr val="bg1"/>
                </a:solidFill>
                <a:latin typeface="MS PGothic" pitchFamily="34" charset="-128"/>
                <a:ea typeface="MS PGothic" pitchFamily="34" charset="-128"/>
              </a:rPr>
              <a:t>　料金の目安</a:t>
            </a:r>
            <a:endParaRPr lang="en-US" sz="1100" dirty="0">
              <a:solidFill>
                <a:schemeClr val="bg1"/>
              </a:solidFill>
              <a:latin typeface="MS PGothic" pitchFamily="34" charset="-128"/>
              <a:ea typeface="MS PGothic" pitchFamily="34" charset="-128"/>
            </a:endParaRPr>
          </a:p>
        </p:txBody>
      </p:sp>
      <p:graphicFrame>
        <p:nvGraphicFramePr>
          <p:cNvPr id="12" name="Table 11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97130797"/>
              </p:ext>
            </p:extLst>
          </p:nvPr>
        </p:nvGraphicFramePr>
        <p:xfrm>
          <a:off x="7621910" y="3065366"/>
          <a:ext cx="2750815" cy="1296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114109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09725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</a:tblGrid>
              <a:tr h="324000">
                <a:tc>
                  <a:txBody>
                    <a:bodyPr/>
                    <a:lstStyle/>
                    <a:p>
                      <a:r>
                        <a:rPr lang="zh-CN" altLang="en-US" sz="900" b="0" dirty="0">
                          <a:solidFill>
                            <a:schemeClr val="tx1"/>
                          </a:solidFill>
                        </a:rPr>
                        <a:t>初診時</a:t>
                      </a:r>
                      <a:endParaRPr lang="en-US" sz="900" b="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rgbClr val="41A1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41A1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200" b="0" dirty="0">
                          <a:solidFill>
                            <a:schemeClr val="tx1"/>
                          </a:solidFill>
                        </a:rPr>
                        <a:t>0,000</a:t>
                      </a:r>
                      <a:r>
                        <a:rPr lang="zh-CN" altLang="en-US" sz="1200" b="0" dirty="0">
                          <a:solidFill>
                            <a:schemeClr val="tx1"/>
                          </a:solidFill>
                        </a:rPr>
                        <a:t>円</a:t>
                      </a:r>
                      <a:r>
                        <a:rPr lang="en-US" altLang="zh-CN" sz="1200" b="0" dirty="0">
                          <a:solidFill>
                            <a:schemeClr val="tx1"/>
                          </a:solidFill>
                        </a:rPr>
                        <a:t>〜0,000</a:t>
                      </a:r>
                      <a:r>
                        <a:rPr lang="zh-CN" altLang="en-US" sz="1200" b="0" dirty="0">
                          <a:solidFill>
                            <a:schemeClr val="tx1"/>
                          </a:solidFill>
                        </a:rPr>
                        <a:t>円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41A1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mpd="sng">
                      <a:noFill/>
                    </a:lnT>
                    <a:lnB w="12700" cap="flat" cmpd="sng" algn="ctr">
                      <a:solidFill>
                        <a:srgbClr val="41A1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en-US" altLang="zh-CN" sz="900" dirty="0">
                          <a:solidFill>
                            <a:schemeClr val="tx1"/>
                          </a:solidFill>
                        </a:rPr>
                        <a:t>2</a:t>
                      </a:r>
                      <a:r>
                        <a:rPr lang="zh-CN" altLang="en-US" sz="900" dirty="0">
                          <a:solidFill>
                            <a:schemeClr val="tx1"/>
                          </a:solidFill>
                        </a:rPr>
                        <a:t>回目以降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rgbClr val="41A1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1A1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1A1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0,000</a:t>
                      </a:r>
                      <a:r>
                        <a:rPr lang="zh-CN" altLang="en-US" sz="1200" dirty="0">
                          <a:solidFill>
                            <a:schemeClr val="tx1"/>
                          </a:solidFill>
                        </a:rPr>
                        <a:t>円</a:t>
                      </a:r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〜0,000</a:t>
                      </a:r>
                      <a:r>
                        <a:rPr lang="zh-CN" altLang="en-US" sz="1200" dirty="0">
                          <a:solidFill>
                            <a:schemeClr val="tx1"/>
                          </a:solidFill>
                        </a:rPr>
                        <a:t>円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41A1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41A1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1A1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ja-JP" altLang="en-US" sz="900" dirty="0">
                          <a:solidFill>
                            <a:schemeClr val="tx1"/>
                          </a:solidFill>
                        </a:rPr>
                        <a:t>リハビリ治療費</a:t>
                      </a: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rgbClr val="41A1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1A1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1A1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0,000</a:t>
                      </a:r>
                      <a:r>
                        <a:rPr lang="zh-CN" altLang="en-US" sz="1200" dirty="0">
                          <a:solidFill>
                            <a:schemeClr val="tx1"/>
                          </a:solidFill>
                        </a:rPr>
                        <a:t>円</a:t>
                      </a:r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〜0,000</a:t>
                      </a:r>
                      <a:r>
                        <a:rPr lang="zh-CN" altLang="en-US" sz="1200" dirty="0">
                          <a:solidFill>
                            <a:schemeClr val="tx1"/>
                          </a:solidFill>
                        </a:rPr>
                        <a:t>円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41A1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41A1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1A1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24000">
                <a:tc>
                  <a:txBody>
                    <a:bodyPr/>
                    <a:lstStyle/>
                    <a:p>
                      <a:r>
                        <a:rPr lang="zh-CN" altLang="en-US" sz="900" dirty="0">
                          <a:solidFill>
                            <a:schemeClr val="tx1"/>
                          </a:solidFill>
                        </a:rPr>
                        <a:t>衛生材料費</a:t>
                      </a:r>
                      <a:endParaRPr lang="en-US" sz="900" dirty="0">
                        <a:solidFill>
                          <a:schemeClr val="tx1"/>
                        </a:solidFill>
                      </a:endParaRPr>
                    </a:p>
                  </a:txBody>
                  <a:tcPr anchor="ctr">
                    <a:lnL w="12700" cmpd="sng">
                      <a:noFill/>
                    </a:lnL>
                    <a:lnR w="12700" cap="flat" cmpd="sng" algn="ctr">
                      <a:solidFill>
                        <a:srgbClr val="41A1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41A1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1A1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tc>
                  <a:txBody>
                    <a:bodyPr/>
                    <a:lstStyle/>
                    <a:p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0,000</a:t>
                      </a:r>
                      <a:r>
                        <a:rPr lang="zh-CN" altLang="en-US" sz="1200" dirty="0">
                          <a:solidFill>
                            <a:schemeClr val="tx1"/>
                          </a:solidFill>
                        </a:rPr>
                        <a:t>円</a:t>
                      </a:r>
                      <a:r>
                        <a:rPr lang="en-US" altLang="zh-CN" sz="1200" dirty="0">
                          <a:solidFill>
                            <a:schemeClr val="tx1"/>
                          </a:solidFill>
                        </a:rPr>
                        <a:t>〜0,000</a:t>
                      </a:r>
                      <a:r>
                        <a:rPr lang="zh-CN" altLang="en-US" sz="1200" dirty="0">
                          <a:solidFill>
                            <a:schemeClr val="tx1"/>
                          </a:solidFill>
                        </a:rPr>
                        <a:t>円</a:t>
                      </a:r>
                    </a:p>
                  </a:txBody>
                  <a:tcPr anchor="ctr">
                    <a:lnL w="12700" cap="flat" cmpd="sng" algn="ctr">
                      <a:solidFill>
                        <a:srgbClr val="41A1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mpd="sng">
                      <a:noFill/>
                    </a:lnR>
                    <a:lnT w="12700" cap="flat" cmpd="sng" algn="ctr">
                      <a:solidFill>
                        <a:srgbClr val="41A1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41A1BE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lnTlToBr w="12700" cmpd="sng">
                      <a:noFill/>
                      <a:prstDash val="solid"/>
                    </a:lnTlToBr>
                    <a:lnBlToTr w="12700" cmpd="sng">
                      <a:noFill/>
                      <a:prstDash val="solid"/>
                    </a:lnBlToTr>
                    <a:noFill/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1035" name="Picture 11"/>
          <p:cNvPicPr>
            <a:picLocks noChangeAspect="1" noChangeArrowheads="1"/>
          </p:cNvPicPr>
          <p:nvPr/>
        </p:nvPicPr>
        <p:blipFill>
          <a:blip r:embed="rId8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78744" y="4657724"/>
            <a:ext cx="2778018" cy="270320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sp>
        <p:nvSpPr>
          <p:cNvPr id="87" name="TextBox 86"/>
          <p:cNvSpPr txBox="1"/>
          <p:nvPr/>
        </p:nvSpPr>
        <p:spPr>
          <a:xfrm>
            <a:off x="7714679" y="4760090"/>
            <a:ext cx="2461952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Bef>
                <a:spcPts val="600"/>
              </a:spcBef>
            </a:pPr>
            <a:r>
              <a:rPr lang="ja-JP" altLang="en-US" sz="1300" dirty="0">
                <a:solidFill>
                  <a:srgbClr val="41A1BE"/>
                </a:solidFill>
                <a:latin typeface="MS PGothic" pitchFamily="34" charset="-128"/>
                <a:ea typeface="MS PGothic" pitchFamily="34" charset="-128"/>
              </a:rPr>
              <a:t>整骨院とは？ </a:t>
            </a:r>
            <a:endParaRPr lang="en-US" altLang="ja-JP" sz="1300" dirty="0">
              <a:solidFill>
                <a:srgbClr val="41A1BE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spcBef>
                <a:spcPts val="600"/>
              </a:spcBef>
            </a:pPr>
            <a:r>
              <a:rPr lang="en-US" sz="800" dirty="0">
                <a:latin typeface="MS PGothic" pitchFamily="34" charset="-128"/>
                <a:ea typeface="MS PGothic" pitchFamily="34" charset="-128"/>
              </a:rPr>
              <a:t>◯◯◯◯◯◯◯◯◯◯◯◯◯◯◯◯◯◯◯◯◯◯◯◯◯◯◯◯◯◯◯◯◯◯◯◯◯◯◯◯◯◯◯◯◯◯◯◯◯◯◯◯◯◯◯◯◯◯◯◯◯◯◯◯◯◯</a:t>
            </a:r>
            <a:r>
              <a:rPr lang="en-US" altLang="ja-JP" sz="800" dirty="0">
                <a:latin typeface="MS PGothic" pitchFamily="34" charset="-128"/>
                <a:ea typeface="MS PGothic" pitchFamily="34" charset="-128"/>
              </a:rPr>
              <a:t>◯◯◯◯◯◯◯◯◯◯◯◯◯◯◯◯◯◯◯◯◯◯◯◯◯◯◯◯◯◯◯◯◯◯◯◯◯◯◯◯◯◯◯◯</a:t>
            </a:r>
            <a:r>
              <a:rPr lang="en-US" sz="800" dirty="0">
                <a:latin typeface="MS PGothic" pitchFamily="34" charset="-128"/>
                <a:ea typeface="MS PGothic" pitchFamily="34" charset="-128"/>
              </a:rPr>
              <a:t>◯◯◯◯◯◯◯◯◯◯◯◯◯◯◯◯◯◯◯◯◯</a:t>
            </a:r>
          </a:p>
          <a:p>
            <a:pPr>
              <a:spcBef>
                <a:spcPts val="600"/>
              </a:spcBef>
            </a:pPr>
            <a:r>
              <a:rPr lang="ja-JP" altLang="en-US" sz="1000" dirty="0">
                <a:solidFill>
                  <a:srgbClr val="41A1BE"/>
                </a:solidFill>
                <a:latin typeface="MS PGothic" pitchFamily="34" charset="-128"/>
                <a:ea typeface="MS PGothic" pitchFamily="34" charset="-128"/>
              </a:rPr>
              <a:t>●整形外科での診療が必要な場合は</a:t>
            </a:r>
            <a:endParaRPr lang="en-US" altLang="ja-JP" sz="1000" dirty="0">
              <a:solidFill>
                <a:srgbClr val="41A1BE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spcBef>
                <a:spcPts val="600"/>
              </a:spcBef>
            </a:pPr>
            <a:r>
              <a:rPr lang="en-US" sz="800" dirty="0">
                <a:latin typeface="MS PGothic" pitchFamily="34" charset="-128"/>
                <a:ea typeface="MS PGothic" pitchFamily="34" charset="-128"/>
              </a:rPr>
              <a:t>◯◯◯◯◯◯◯◯◯◯◯◯◯◯◯◯◯◯◯◯◯◯◯◯◯◯◯◯◯◯◯◯◯◯◯◯◯◯◯◯◯◯◯◯◯◯◯◯◯◯◯◯◯◯◯◯◯◯◯◯◯◯◯◯◯◯</a:t>
            </a:r>
          </a:p>
          <a:p>
            <a:pPr>
              <a:spcBef>
                <a:spcPts val="600"/>
              </a:spcBef>
            </a:pPr>
            <a:r>
              <a:rPr lang="ja-JP" altLang="en-US" sz="1000" dirty="0">
                <a:solidFill>
                  <a:srgbClr val="41A1BE"/>
                </a:solidFill>
                <a:latin typeface="MS PGothic" pitchFamily="34" charset="-128"/>
                <a:ea typeface="MS PGothic" pitchFamily="34" charset="-128"/>
              </a:rPr>
              <a:t>●保険が適用されないケースについて</a:t>
            </a:r>
            <a:endParaRPr lang="en-US" altLang="ja-JP" sz="1000" dirty="0">
              <a:solidFill>
                <a:srgbClr val="41A1BE"/>
              </a:solidFill>
              <a:latin typeface="MS PGothic" pitchFamily="34" charset="-128"/>
              <a:ea typeface="MS PGothic" pitchFamily="34" charset="-128"/>
            </a:endParaRPr>
          </a:p>
          <a:p>
            <a:pPr>
              <a:spcBef>
                <a:spcPts val="600"/>
              </a:spcBef>
            </a:pPr>
            <a:r>
              <a:rPr lang="en-US" sz="800" dirty="0">
                <a:latin typeface="MS PGothic" pitchFamily="34" charset="-128"/>
                <a:ea typeface="MS PGothic" pitchFamily="34" charset="-128"/>
              </a:rPr>
              <a:t>◯◯◯◯◯◯◯◯◯◯◯◯◯◯◯◯◯◯◯◯◯◯◯◯◯◯◯◯◯◯◯◯◯◯◯◯◯◯◯◯◯◯◯◯◯◯◯◯◯◯◯◯◯◯◯◯◯◯◯◯◯◯◯◯◯◯</a:t>
            </a:r>
          </a:p>
        </p:txBody>
      </p:sp>
      <p:sp>
        <p:nvSpPr>
          <p:cNvPr id="57" name="正方形/長方形 66"/>
          <p:cNvSpPr/>
          <p:nvPr/>
        </p:nvSpPr>
        <p:spPr>
          <a:xfrm>
            <a:off x="822703" y="4120652"/>
            <a:ext cx="1175977" cy="87716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MS PGothic" pitchFamily="34" charset="-128"/>
              <a:ea typeface="MS PGothic" pitchFamily="34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入れて</a:t>
            </a:r>
            <a:endParaRPr lang="en-US" altLang="ja-JP" sz="1400" b="1" dirty="0">
              <a:latin typeface="MS PGothic" pitchFamily="34" charset="-128"/>
              <a:ea typeface="MS PGothic" pitchFamily="34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1400" b="1" dirty="0">
              <a:latin typeface="MS PGothic" pitchFamily="34" charset="-128"/>
              <a:ea typeface="MS PGothic" pitchFamily="34" charset="-128"/>
              <a:cs typeface="メイリオ" panose="020B0604030504040204" pitchFamily="50" charset="-128"/>
            </a:endParaRPr>
          </a:p>
        </p:txBody>
      </p:sp>
      <p:sp>
        <p:nvSpPr>
          <p:cNvPr id="59" name="正方形/長方形 66"/>
          <p:cNvSpPr/>
          <p:nvPr/>
        </p:nvSpPr>
        <p:spPr>
          <a:xfrm>
            <a:off x="822703" y="5184864"/>
            <a:ext cx="1175977" cy="87716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MS PGothic" pitchFamily="34" charset="-128"/>
              <a:ea typeface="MS PGothic" pitchFamily="34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入れて</a:t>
            </a:r>
            <a:endParaRPr lang="en-US" altLang="ja-JP" sz="1400" b="1" dirty="0">
              <a:latin typeface="MS PGothic" pitchFamily="34" charset="-128"/>
              <a:ea typeface="MS PGothic" pitchFamily="34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1400" b="1" dirty="0">
              <a:latin typeface="MS PGothic" pitchFamily="34" charset="-128"/>
              <a:ea typeface="MS PGothic" pitchFamily="34" charset="-128"/>
              <a:cs typeface="メイリオ" panose="020B0604030504040204" pitchFamily="50" charset="-128"/>
            </a:endParaRPr>
          </a:p>
        </p:txBody>
      </p:sp>
      <p:sp>
        <p:nvSpPr>
          <p:cNvPr id="62" name="正方形/長方形 66"/>
          <p:cNvSpPr/>
          <p:nvPr/>
        </p:nvSpPr>
        <p:spPr>
          <a:xfrm>
            <a:off x="822703" y="6252427"/>
            <a:ext cx="1175977" cy="877163"/>
          </a:xfrm>
          <a:prstGeom prst="rect">
            <a:avLst/>
          </a:prstGeom>
          <a:solidFill>
            <a:schemeClr val="accent5">
              <a:lumMod val="5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kumimoji="1" lang="ja-JP" altLang="en-US" sz="14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写真を</a:t>
            </a:r>
            <a:endParaRPr kumimoji="1" lang="en-US" altLang="ja-JP" sz="1400" b="1" dirty="0">
              <a:latin typeface="MS PGothic" pitchFamily="34" charset="-128"/>
              <a:ea typeface="MS PGothic" pitchFamily="34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入れて</a:t>
            </a:r>
            <a:endParaRPr lang="en-US" altLang="ja-JP" sz="1400" b="1" dirty="0">
              <a:latin typeface="MS PGothic" pitchFamily="34" charset="-128"/>
              <a:ea typeface="MS PGothic" pitchFamily="34" charset="-128"/>
              <a:cs typeface="メイリオ" panose="020B0604030504040204" pitchFamily="50" charset="-128"/>
            </a:endParaRPr>
          </a:p>
          <a:p>
            <a:pPr algn="ctr"/>
            <a:r>
              <a:rPr lang="ja-JP" altLang="en-US" sz="1400" b="1" dirty="0">
                <a:latin typeface="MS PGothic" pitchFamily="34" charset="-128"/>
                <a:ea typeface="MS PGothic" pitchFamily="34" charset="-128"/>
                <a:cs typeface="メイリオ" panose="020B0604030504040204" pitchFamily="50" charset="-128"/>
              </a:rPr>
              <a:t>ください</a:t>
            </a:r>
            <a:endParaRPr kumimoji="1" lang="ja-JP" altLang="en-US" sz="1400" b="1" dirty="0">
              <a:latin typeface="MS PGothic" pitchFamily="34" charset="-128"/>
              <a:ea typeface="MS PGothic" pitchFamily="34" charset="-128"/>
              <a:cs typeface="メイリオ" panose="020B0604030504040204" pitchFamily="50" charset="-128"/>
            </a:endParaRPr>
          </a:p>
        </p:txBody>
      </p:sp>
    </p:spTree>
    <p:extLst>
      <p:ext uri="{BB962C8B-B14F-4D97-AF65-F5344CB8AC3E}">
        <p14:creationId xmlns:p14="http://schemas.microsoft.com/office/powerpoint/2010/main" val="603130995"/>
      </p:ext>
    </p:extLst>
  </p:cSld>
  <p:clrMapOvr>
    <a:masterClrMapping/>
  </p:clrMapOvr>
</p:sld>
</file>

<file path=ppt/theme/theme1.xml><?xml version="1.0" encoding="utf-8"?>
<a:theme xmlns:a="http://schemas.openxmlformats.org/drawingml/2006/main" name="ガイド入りテンプレートサンプル20130531三木さん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spDef>
      <a:spPr>
        <a:solidFill>
          <a:srgbClr val="ED86B3"/>
        </a:solidFill>
      </a:spPr>
      <a:bodyPr wrap="none" rtlCol="0" anchor="ctr">
        <a:spAutoFit/>
      </a:bodyPr>
      <a:lstStyle>
        <a:defPPr algn="ctr">
          <a:defRPr kumimoji="1" sz="800" dirty="0">
            <a:latin typeface="ＭＳ ゴシック" panose="020B0609070205080204" pitchFamily="49" charset="-128"/>
            <a:ea typeface="ＭＳ ゴシック" panose="020B0609070205080204" pitchFamily="49" charset="-128"/>
          </a:defRPr>
        </a:defPPr>
      </a:lstStyle>
    </a:spDef>
  </a:objectDefaults>
  <a:extraClrSchemeLst/>
  <a:extLst>
    <a:ext uri="{05A4C25C-085E-4340-85A3-A5531E510DB2}">
      <thm15:themeFamily xmlns:thm15="http://schemas.microsoft.com/office/thememl/2012/main" name="5.potx" id="{3F8E5C06-014F-4A13-A3C7-E133BECAFD1E}" vid="{BD152B00-4CFD-4022-8208-530F7579D794}"/>
    </a:ext>
  </a:extLst>
</a:theme>
</file>

<file path=ppt/theme/theme2.xml><?xml version="1.0" encoding="utf-8"?>
<a:theme xmlns:a="http://schemas.openxmlformats.org/drawingml/2006/main" name="Office テーマ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53</Template>
  <TotalTime>475</TotalTime>
  <Words>537</Words>
  <Application>Microsoft Office PowerPoint</Application>
  <PresentationFormat>ユーザー設定</PresentationFormat>
  <Paragraphs>80</Paragraphs>
  <Slides>2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2</vt:i4>
      </vt:variant>
    </vt:vector>
  </HeadingPairs>
  <TitlesOfParts>
    <vt:vector size="10" baseType="lpstr">
      <vt:lpstr>ＭＳ Ｐゴシック</vt:lpstr>
      <vt:lpstr>ＭＳ Ｐゴシック</vt:lpstr>
      <vt:lpstr>宋体</vt:lpstr>
      <vt:lpstr>メイリオ</vt:lpstr>
      <vt:lpstr>Arial</vt:lpstr>
      <vt:lpstr>Calibri</vt:lpstr>
      <vt:lpstr>Calibri Light</vt:lpstr>
      <vt:lpstr>ガイド入りテンプレートサンプル20130531三木さん</vt:lpstr>
      <vt:lpstr>PowerPoint プレゼンテーション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赤星真人(d006033)</dc:creator>
  <cp:lastModifiedBy>鈴木 翔</cp:lastModifiedBy>
  <cp:revision>50</cp:revision>
  <cp:lastPrinted>2016-11-21T14:09:32Z</cp:lastPrinted>
  <dcterms:created xsi:type="dcterms:W3CDTF">2013-08-07T01:20:38Z</dcterms:created>
  <dcterms:modified xsi:type="dcterms:W3CDTF">2017-03-06T11:28:14Z</dcterms:modified>
</cp:coreProperties>
</file>