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326438" cy="121777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6076"/>
    <a:srgbClr val="E286B3"/>
    <a:srgbClr val="ED86B3"/>
    <a:srgbClr val="41A1BE"/>
    <a:srgbClr val="BFDDA2"/>
    <a:srgbClr val="44B034"/>
    <a:srgbClr val="FFF462"/>
    <a:srgbClr val="FFF45F"/>
    <a:srgbClr val="3E3A39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712" autoAdjust="0"/>
    <p:restoredTop sz="94660"/>
  </p:normalViewPr>
  <p:slideViewPr>
    <p:cSldViewPr snapToGrid="0">
      <p:cViewPr varScale="1">
        <p:scale>
          <a:sx n="69" d="100"/>
          <a:sy n="69" d="100"/>
        </p:scale>
        <p:origin x="1220" y="6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08122" cy="611001"/>
          </a:xfrm>
          <a:prstGeom prst="rect">
            <a:avLst/>
          </a:prstGeom>
        </p:spPr>
        <p:txBody>
          <a:bodyPr vert="horz" lIns="112073" tIns="56038" rIns="112073" bIns="56038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716392" y="2"/>
            <a:ext cx="3608122" cy="611001"/>
          </a:xfrm>
          <a:prstGeom prst="rect">
            <a:avLst/>
          </a:prstGeom>
        </p:spPr>
        <p:txBody>
          <a:bodyPr vert="horz" lIns="112073" tIns="56038" rIns="112073" bIns="56038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79525" y="1520825"/>
            <a:ext cx="5767388" cy="4111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2073" tIns="56038" rIns="112073" bIns="5603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32644" y="5860525"/>
            <a:ext cx="6661150" cy="4794974"/>
          </a:xfrm>
          <a:prstGeom prst="rect">
            <a:avLst/>
          </a:prstGeom>
        </p:spPr>
        <p:txBody>
          <a:bodyPr vert="horz" lIns="112073" tIns="56038" rIns="112073" bIns="5603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566718"/>
            <a:ext cx="3608122" cy="611000"/>
          </a:xfrm>
          <a:prstGeom prst="rect">
            <a:avLst/>
          </a:prstGeom>
        </p:spPr>
        <p:txBody>
          <a:bodyPr vert="horz" lIns="112073" tIns="56038" rIns="112073" bIns="56038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716392" y="11566718"/>
            <a:ext cx="3608122" cy="611000"/>
          </a:xfrm>
          <a:prstGeom prst="rect">
            <a:avLst/>
          </a:prstGeom>
        </p:spPr>
        <p:txBody>
          <a:bodyPr vert="horz" lIns="112073" tIns="56038" rIns="112073" bIns="56038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Picture 3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016" y="1722595"/>
            <a:ext cx="2408400" cy="91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8" name="Picture 3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016" y="2875172"/>
            <a:ext cx="2408400" cy="91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9" name="Picture 3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016" y="4016933"/>
            <a:ext cx="2408400" cy="91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90" name="Picture 3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016" y="5206093"/>
            <a:ext cx="2408400" cy="91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91" name="Picture 3"/>
          <p:cNvPicPr>
            <a:picLocks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08016" y="6374220"/>
            <a:ext cx="2408400" cy="91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5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1910" y="844885"/>
            <a:ext cx="2780791" cy="172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2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78744" y="4652458"/>
            <a:ext cx="2778018" cy="27084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80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7905548"/>
              </p:ext>
            </p:extLst>
          </p:nvPr>
        </p:nvGraphicFramePr>
        <p:xfrm>
          <a:off x="7621910" y="3069029"/>
          <a:ext cx="2750815" cy="129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10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097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r>
                        <a:rPr lang="zh-CN" altLang="en-US" sz="900" b="0" dirty="0">
                          <a:solidFill>
                            <a:schemeClr val="tx1"/>
                          </a:solidFill>
                        </a:rPr>
                        <a:t>初診時</a:t>
                      </a:r>
                      <a:endParaRPr 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zh-CN" altLang="en-US" sz="900" dirty="0">
                          <a:solidFill>
                            <a:schemeClr val="tx1"/>
                          </a:solidFill>
                        </a:rPr>
                        <a:t>回目以降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リハビリ治療費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zh-CN" altLang="en-US" sz="900" dirty="0">
                          <a:solidFill>
                            <a:schemeClr val="tx1"/>
                          </a:solidFill>
                        </a:rPr>
                        <a:t>衛生材料費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E3607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79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1910" y="2840484"/>
            <a:ext cx="2814437" cy="24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6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9892" y="3775322"/>
            <a:ext cx="2814437" cy="24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4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44853" y="763721"/>
            <a:ext cx="2814437" cy="24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771728" y="454780"/>
            <a:ext cx="26162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b="1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院長のご紹介</a:t>
            </a:r>
            <a:endParaRPr lang="en-US" altLang="ja-JP" sz="1500" b="1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2137576" y="1351859"/>
            <a:ext cx="102391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800" dirty="0">
                <a:latin typeface="MS PGothic" pitchFamily="34" charset="-128"/>
                <a:ea typeface="MS PGothic" pitchFamily="34" charset="-128"/>
              </a:rPr>
              <a:t>●●療法士</a:t>
            </a:r>
            <a:endParaRPr lang="en-US" altLang="zh-TW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zh-TW" altLang="en-US" sz="1300" dirty="0">
                <a:latin typeface="MS PGothic" pitchFamily="34" charset="-128"/>
                <a:ea typeface="MS PGothic" pitchFamily="34" charset="-128"/>
              </a:rPr>
              <a:t>鈴木 健太</a:t>
            </a:r>
            <a:endParaRPr lang="en-US" sz="13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正方形/長方形 66"/>
          <p:cNvSpPr/>
          <p:nvPr/>
        </p:nvSpPr>
        <p:spPr>
          <a:xfrm>
            <a:off x="895146" y="1048214"/>
            <a:ext cx="1224000" cy="972085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89496" y="2099395"/>
            <a:ext cx="313000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</a:t>
            </a:r>
            <a:endParaRPr lang="en-US" sz="12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565696" y="3742878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</a:t>
            </a:r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様子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2055346" y="4120653"/>
            <a:ext cx="1316515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治療スペース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1998681" y="4326879"/>
            <a:ext cx="1224000" cy="0"/>
          </a:xfrm>
          <a:prstGeom prst="line">
            <a:avLst/>
          </a:prstGeom>
          <a:ln>
            <a:solidFill>
              <a:srgbClr val="E3607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2055346" y="5220660"/>
            <a:ext cx="1276883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受付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49" name="Straight Connector 48"/>
          <p:cNvCxnSpPr/>
          <p:nvPr/>
        </p:nvCxnSpPr>
        <p:spPr>
          <a:xfrm>
            <a:off x="1998681" y="5426886"/>
            <a:ext cx="1224000" cy="0"/>
          </a:xfrm>
          <a:prstGeom prst="line">
            <a:avLst/>
          </a:prstGeom>
          <a:ln>
            <a:solidFill>
              <a:srgbClr val="E3607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2055346" y="6246717"/>
            <a:ext cx="1276883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待合スペース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53" name="Straight Connector 52"/>
          <p:cNvCxnSpPr/>
          <p:nvPr/>
        </p:nvCxnSpPr>
        <p:spPr>
          <a:xfrm>
            <a:off x="1998681" y="6452943"/>
            <a:ext cx="1224000" cy="0"/>
          </a:xfrm>
          <a:prstGeom prst="line">
            <a:avLst/>
          </a:prstGeom>
          <a:ln>
            <a:solidFill>
              <a:srgbClr val="E3607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3897114" y="737344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</a:t>
            </a:r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様子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84900" y="563725"/>
            <a:ext cx="968375" cy="798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8" name="TextBox 57"/>
          <p:cNvSpPr txBox="1"/>
          <p:nvPr/>
        </p:nvSpPr>
        <p:spPr>
          <a:xfrm>
            <a:off x="3897114" y="1169392"/>
            <a:ext cx="299898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初めてご来院いただいた際の治療の流れです。</a:t>
            </a:r>
            <a:endParaRPr lang="en-US" sz="9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4395837" y="1705285"/>
            <a:ext cx="719088" cy="908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</a:t>
            </a:r>
            <a:endParaRPr lang="en-US" sz="4769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5121250" y="1722595"/>
            <a:ext cx="1632308" cy="9002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カウンセリングシート記入</a:t>
            </a:r>
            <a:endParaRPr lang="en-US" altLang="ja-JP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altLang="ja-JP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</a:t>
            </a:r>
          </a:p>
          <a:p>
            <a:endParaRPr lang="en-US" sz="700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56238" y="2733675"/>
            <a:ext cx="214312" cy="112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4" name="TextBox 63"/>
          <p:cNvSpPr txBox="1"/>
          <p:nvPr/>
        </p:nvSpPr>
        <p:spPr>
          <a:xfrm>
            <a:off x="4395837" y="2862747"/>
            <a:ext cx="719088" cy="908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2</a:t>
            </a:r>
            <a:endParaRPr lang="en-US" sz="4769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5121250" y="2880057"/>
            <a:ext cx="1632308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担当療法士の問診</a:t>
            </a:r>
            <a:endParaRPr lang="en-US" altLang="ja-JP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altLang="ja-JP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</a:t>
            </a:r>
          </a:p>
        </p:txBody>
      </p:sp>
      <p:pic>
        <p:nvPicPr>
          <p:cNvPr id="67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56238" y="3891137"/>
            <a:ext cx="214312" cy="112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9" name="TextBox 68"/>
          <p:cNvSpPr txBox="1"/>
          <p:nvPr/>
        </p:nvSpPr>
        <p:spPr>
          <a:xfrm>
            <a:off x="4395837" y="4021349"/>
            <a:ext cx="719088" cy="908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</a:t>
            </a:r>
            <a:endParaRPr lang="en-US" sz="4769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5121250" y="4053899"/>
            <a:ext cx="1632308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検査を行います</a:t>
            </a:r>
            <a:endParaRPr lang="ja-JP" altLang="en-US" sz="9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altLang="ja-JP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</a:t>
            </a:r>
          </a:p>
        </p:txBody>
      </p:sp>
      <p:pic>
        <p:nvPicPr>
          <p:cNvPr id="71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56238" y="5049739"/>
            <a:ext cx="214312" cy="112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3" name="TextBox 72"/>
          <p:cNvSpPr txBox="1"/>
          <p:nvPr/>
        </p:nvSpPr>
        <p:spPr>
          <a:xfrm>
            <a:off x="4395837" y="5193668"/>
            <a:ext cx="719088" cy="908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4</a:t>
            </a:r>
            <a:endParaRPr lang="en-US" sz="4769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121250" y="5233838"/>
            <a:ext cx="1632308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治療を行います</a:t>
            </a:r>
            <a:endParaRPr lang="ja-JP" altLang="en-US" sz="9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altLang="ja-JP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</a:t>
            </a:r>
          </a:p>
        </p:txBody>
      </p:sp>
      <p:pic>
        <p:nvPicPr>
          <p:cNvPr id="75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56238" y="6222058"/>
            <a:ext cx="214312" cy="112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7" name="TextBox 76"/>
          <p:cNvSpPr txBox="1"/>
          <p:nvPr/>
        </p:nvSpPr>
        <p:spPr>
          <a:xfrm>
            <a:off x="4395837" y="6361795"/>
            <a:ext cx="719088" cy="908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5</a:t>
            </a:r>
            <a:endParaRPr lang="en-US" sz="4769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5121250" y="6401965"/>
            <a:ext cx="1632308" cy="9002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ja-JP" alt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治療内容の説明・次回のご予約</a:t>
            </a:r>
            <a:endParaRPr lang="en-US" altLang="ja-JP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r>
              <a:rPr lang="en-US" altLang="ja-JP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</a:t>
            </a:r>
          </a:p>
          <a:p>
            <a:endParaRPr lang="en-US" altLang="ja-JP" sz="700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18700" y="564857"/>
            <a:ext cx="229356" cy="71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1" name="TextBox 80"/>
          <p:cNvSpPr txBox="1"/>
          <p:nvPr/>
        </p:nvSpPr>
        <p:spPr>
          <a:xfrm>
            <a:off x="7902127" y="874504"/>
            <a:ext cx="2500573" cy="1549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1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こんな症状の方に</a:t>
            </a:r>
            <a:endParaRPr lang="en-US" altLang="ja-JP" sz="11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br>
              <a:rPr lang="en-US" altLang="ja-JP" sz="6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</a:br>
            <a:r>
              <a:rPr 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7614096" y="2807419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　料金の目安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7714679" y="4760090"/>
            <a:ext cx="2461952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600"/>
              </a:spcBef>
            </a:pPr>
            <a:r>
              <a:rPr lang="ja-JP" altLang="en-US" sz="13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整骨院とは？ </a:t>
            </a:r>
            <a:endParaRPr lang="en-US" altLang="ja-JP" sz="13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</a:t>
            </a: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</a:t>
            </a:r>
          </a:p>
          <a:p>
            <a:pPr>
              <a:spcBef>
                <a:spcPts val="600"/>
              </a:spcBef>
            </a:pPr>
            <a:r>
              <a:rPr lang="ja-JP" altLang="en-US" sz="10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●整形外科での診療が必要な場合は</a:t>
            </a:r>
            <a:endParaRPr lang="en-US" altLang="ja-JP" sz="10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</a:p>
          <a:p>
            <a:pPr>
              <a:spcBef>
                <a:spcPts val="600"/>
              </a:spcBef>
            </a:pPr>
            <a:r>
              <a:rPr lang="ja-JP" altLang="en-US" sz="1000" dirty="0">
                <a:solidFill>
                  <a:srgbClr val="E36076"/>
                </a:solidFill>
                <a:latin typeface="MS PGothic" pitchFamily="34" charset="-128"/>
                <a:ea typeface="MS PGothic" pitchFamily="34" charset="-128"/>
              </a:rPr>
              <a:t>●保険が適用されないケースについて</a:t>
            </a:r>
            <a:endParaRPr lang="en-US" altLang="ja-JP" sz="1000" dirty="0">
              <a:solidFill>
                <a:srgbClr val="E36076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</a:p>
        </p:txBody>
      </p:sp>
      <p:sp>
        <p:nvSpPr>
          <p:cNvPr id="57" name="正方形/長方形 66"/>
          <p:cNvSpPr/>
          <p:nvPr/>
        </p:nvSpPr>
        <p:spPr>
          <a:xfrm>
            <a:off x="822703" y="4120652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59" name="正方形/長方形 66"/>
          <p:cNvSpPr/>
          <p:nvPr/>
        </p:nvSpPr>
        <p:spPr>
          <a:xfrm>
            <a:off x="822703" y="5184864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62" name="正方形/長方形 66"/>
          <p:cNvSpPr/>
          <p:nvPr/>
        </p:nvSpPr>
        <p:spPr>
          <a:xfrm>
            <a:off x="822703" y="6252427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496</TotalTime>
  <Words>537</Words>
  <Application>Microsoft Office PowerPoint</Application>
  <PresentationFormat>ユーザー設定</PresentationFormat>
  <Paragraphs>80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鈴木 翔</cp:lastModifiedBy>
  <cp:revision>55</cp:revision>
  <cp:lastPrinted>2016-11-21T14:08:45Z</cp:lastPrinted>
  <dcterms:created xsi:type="dcterms:W3CDTF">2013-08-07T01:20:38Z</dcterms:created>
  <dcterms:modified xsi:type="dcterms:W3CDTF">2017-03-06T11:28:59Z</dcterms:modified>
</cp:coreProperties>
</file>

<file path=docProps/thumbnail.jpeg>
</file>