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E94708"/>
    <a:srgbClr val="906E30"/>
    <a:srgbClr val="82582D"/>
    <a:srgbClr val="A4723A"/>
    <a:srgbClr val="664724"/>
    <a:srgbClr val="645226"/>
    <a:srgbClr val="640000"/>
    <a:srgbClr val="3E0000"/>
    <a:srgbClr val="FFC000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50" d="100"/>
          <a:sy n="50" d="100"/>
        </p:scale>
        <p:origin x="1980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2017/3/7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3/7/2017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7" Type="http://schemas.openxmlformats.org/officeDocument/2006/relationships/image" Target="../media/image6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emf"/><Relationship Id="rId5" Type="http://schemas.openxmlformats.org/officeDocument/2006/relationships/image" Target="../media/image4.emf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6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1854" b="15416"/>
          <a:stretch/>
        </p:blipFill>
        <p:spPr bwMode="auto">
          <a:xfrm>
            <a:off x="195944" y="2763837"/>
            <a:ext cx="4957747" cy="824990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1889" y="9315432"/>
            <a:ext cx="7623176" cy="1490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15938" y="1030288"/>
            <a:ext cx="6743700" cy="17335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1033" name="Picture 9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62104" y="5257184"/>
            <a:ext cx="3835319" cy="105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8" name="Picture 9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62104" y="6572680"/>
            <a:ext cx="3835319" cy="105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9" name="Picture 9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62104" y="7888176"/>
            <a:ext cx="3835319" cy="105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TextBox 5"/>
          <p:cNvSpPr txBox="1"/>
          <p:nvPr/>
        </p:nvSpPr>
        <p:spPr>
          <a:xfrm>
            <a:off x="515938" y="246743"/>
            <a:ext cx="6581485" cy="61555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3400" dirty="0">
                <a:latin typeface="HGPSoeiKakugothicUB" pitchFamily="34" charset="-128"/>
                <a:ea typeface="HGPSoeiKakugothicUB" pitchFamily="34" charset="-128"/>
              </a:rPr>
              <a:t>アスクル引越しセンターで</a:t>
            </a:r>
            <a:endParaRPr lang="zh-CN" altLang="en-US" sz="3400" dirty="0"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1035" name="Picture 11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06893" y="1490634"/>
            <a:ext cx="5802592" cy="10224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3" name="TextBox 32"/>
          <p:cNvSpPr txBox="1"/>
          <p:nvPr/>
        </p:nvSpPr>
        <p:spPr>
          <a:xfrm>
            <a:off x="3490959" y="3005584"/>
            <a:ext cx="3489234" cy="7848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4500" dirty="0">
                <a:latin typeface="HGPSoeiKakugothicUB" pitchFamily="34" charset="-128"/>
                <a:ea typeface="HGPSoeiKakugothicUB" pitchFamily="34" charset="-128"/>
              </a:rPr>
              <a:t>&amp;</a:t>
            </a:r>
            <a:r>
              <a:rPr lang="ja-JP" altLang="en-US" sz="4500" dirty="0">
                <a:latin typeface="HGPSoeiKakugothicUB" pitchFamily="34" charset="-128"/>
                <a:ea typeface="HGPSoeiKakugothicUB" pitchFamily="34" charset="-128"/>
              </a:rPr>
              <a:t>不要品回収</a:t>
            </a:r>
            <a:endParaRPr lang="zh-CN" altLang="en-US" sz="4500" dirty="0">
              <a:latin typeface="HGPSoeiKakugothicUB" pitchFamily="34" charset="-128"/>
              <a:ea typeface="HGPSoeiKakugothicUB" pitchFamily="34" charset="-128"/>
            </a:endParaRPr>
          </a:p>
        </p:txBody>
      </p:sp>
      <p:pic>
        <p:nvPicPr>
          <p:cNvPr id="34" name="Picture 9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262104" y="3941688"/>
            <a:ext cx="3835319" cy="10512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35" name="TextBox 34"/>
          <p:cNvSpPr txBox="1"/>
          <p:nvPr/>
        </p:nvSpPr>
        <p:spPr>
          <a:xfrm>
            <a:off x="3676429" y="4030550"/>
            <a:ext cx="3489234" cy="856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800"/>
              </a:spcAft>
            </a:pPr>
            <a:r>
              <a:rPr lang="ja-JP" altLang="en-US" sz="2800" dirty="0">
                <a:latin typeface="HGPSoeiKakugothicUB" pitchFamily="34" charset="-128"/>
                <a:ea typeface="HGPSoeiKakugothicUB" pitchFamily="34" charset="-128"/>
              </a:rPr>
              <a:t>即日お引越し対応！</a:t>
            </a:r>
            <a:endParaRPr lang="en-US" altLang="ja-JP" sz="2800" dirty="0">
              <a:latin typeface="HGPSoeiKakugothicUB" pitchFamily="34" charset="-128"/>
              <a:ea typeface="HGPSoeiKakugothicUB" pitchFamily="34" charset="-128"/>
            </a:endParaRPr>
          </a:p>
          <a:p>
            <a:r>
              <a:rPr lang="ja-JP" altLang="en-US" sz="1500" dirty="0"/>
              <a:t>早朝・深夜作業も可能です。</a:t>
            </a:r>
            <a:endParaRPr lang="zh-CN" altLang="en-US" sz="1500" dirty="0"/>
          </a:p>
        </p:txBody>
      </p:sp>
      <p:sp>
        <p:nvSpPr>
          <p:cNvPr id="36" name="TextBox 35"/>
          <p:cNvSpPr txBox="1"/>
          <p:nvPr/>
        </p:nvSpPr>
        <p:spPr>
          <a:xfrm>
            <a:off x="3676429" y="5343806"/>
            <a:ext cx="3489234" cy="856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800"/>
              </a:spcAft>
            </a:pPr>
            <a:r>
              <a:rPr lang="ja-JP" altLang="en-US" sz="2800" dirty="0">
                <a:latin typeface="HGPSoeiKakugothicUB" pitchFamily="34" charset="-128"/>
                <a:ea typeface="HGPSoeiKakugothicUB" pitchFamily="34" charset="-128"/>
              </a:rPr>
              <a:t>梱包品無料サービス</a:t>
            </a:r>
          </a:p>
          <a:p>
            <a:r>
              <a:rPr lang="ja-JP" altLang="en-US" sz="1500" dirty="0"/>
              <a:t>数量限定ナシ！何個でも</a:t>
            </a:r>
            <a:r>
              <a:rPr lang="en-US" altLang="ja-JP" sz="1500" dirty="0"/>
              <a:t>OK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3676429" y="6638476"/>
            <a:ext cx="3489234" cy="856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800"/>
              </a:spcAft>
            </a:pPr>
            <a:r>
              <a:rPr lang="ja-JP" altLang="en-US" sz="2800" dirty="0">
                <a:latin typeface="HGPSoeiKakugothicUB" pitchFamily="34" charset="-128"/>
                <a:ea typeface="HGPSoeiKakugothicUB" pitchFamily="34" charset="-128"/>
              </a:rPr>
              <a:t>不要品は回収します</a:t>
            </a:r>
            <a:endParaRPr lang="en-US" altLang="ja-JP" sz="2800" dirty="0">
              <a:latin typeface="HGPSoeiKakugothicUB" pitchFamily="34" charset="-128"/>
              <a:ea typeface="HGPSoeiKakugothicUB" pitchFamily="34" charset="-128"/>
            </a:endParaRPr>
          </a:p>
          <a:p>
            <a:r>
              <a:rPr lang="ja-JP" altLang="en-US" sz="1500" dirty="0"/>
              <a:t>品目により、買取も承ります。</a:t>
            </a:r>
          </a:p>
        </p:txBody>
      </p:sp>
      <p:sp>
        <p:nvSpPr>
          <p:cNvPr id="38" name="TextBox 37"/>
          <p:cNvSpPr txBox="1"/>
          <p:nvPr/>
        </p:nvSpPr>
        <p:spPr>
          <a:xfrm>
            <a:off x="3676429" y="7977904"/>
            <a:ext cx="3489234" cy="856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spcAft>
                <a:spcPts val="800"/>
              </a:spcAft>
            </a:pPr>
            <a:r>
              <a:rPr lang="ja-JP" altLang="en-US" sz="2800" dirty="0">
                <a:latin typeface="HGPSoeiKakugothicUB" pitchFamily="34" charset="-128"/>
                <a:ea typeface="HGPSoeiKakugothicUB" pitchFamily="34" charset="-128"/>
              </a:rPr>
              <a:t>最適プランのご提案</a:t>
            </a:r>
          </a:p>
          <a:p>
            <a:r>
              <a:rPr lang="ja-JP" altLang="en-US" sz="1500" dirty="0"/>
              <a:t>お客様のご予算に合わせます。</a:t>
            </a:r>
          </a:p>
        </p:txBody>
      </p:sp>
      <p:pic>
        <p:nvPicPr>
          <p:cNvPr id="8" name="Picture 12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3246" y="8629434"/>
            <a:ext cx="2058988" cy="17557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40" name="TextBox 39"/>
          <p:cNvSpPr txBox="1"/>
          <p:nvPr/>
        </p:nvSpPr>
        <p:spPr>
          <a:xfrm rot="19800000">
            <a:off x="547565" y="9000272"/>
            <a:ext cx="1428976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2800" dirty="0">
                <a:solidFill>
                  <a:srgbClr val="FF0000"/>
                </a:solidFill>
                <a:latin typeface="HGPSoeiKakugothicUB" pitchFamily="34" charset="-128"/>
                <a:ea typeface="HGPSoeiKakugothicUB" pitchFamily="34" charset="-128"/>
              </a:rPr>
              <a:t>お見積</a:t>
            </a:r>
          </a:p>
          <a:p>
            <a:pPr algn="ctr"/>
            <a:r>
              <a:rPr lang="ja-JP" altLang="en-US" sz="2800" dirty="0">
                <a:solidFill>
                  <a:srgbClr val="FF0000"/>
                </a:solidFill>
                <a:latin typeface="HGPSoeiKakugothicUB" pitchFamily="34" charset="-128"/>
                <a:ea typeface="HGPSoeiKakugothicUB" pitchFamily="34" charset="-128"/>
              </a:rPr>
              <a:t>無料！</a:t>
            </a:r>
            <a:endParaRPr lang="zh-CN" altLang="en-US" sz="2800" dirty="0">
              <a:solidFill>
                <a:srgbClr val="FF0000"/>
              </a:solidFill>
              <a:latin typeface="HGPSoeiKakugothicUB" pitchFamily="34" charset="-128"/>
              <a:ea typeface="HGPSoeiKakugothicUB" pitchFamily="34" charset="-128"/>
            </a:endParaRPr>
          </a:p>
        </p:txBody>
      </p:sp>
      <p:sp>
        <p:nvSpPr>
          <p:cNvPr id="41" name="TextBox 40"/>
          <p:cNvSpPr txBox="1"/>
          <p:nvPr/>
        </p:nvSpPr>
        <p:spPr>
          <a:xfrm>
            <a:off x="2584412" y="9506256"/>
            <a:ext cx="5038764" cy="12285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1000" dirty="0">
                <a:solidFill>
                  <a:schemeClr val="bg1"/>
                </a:solidFill>
                <a:latin typeface="+mn-ea"/>
              </a:rPr>
              <a:t>［ お電話はお気軽に </a:t>
            </a:r>
            <a:r>
              <a:rPr lang="en-US" altLang="ja-JP" sz="1000" dirty="0">
                <a:solidFill>
                  <a:schemeClr val="bg1"/>
                </a:solidFill>
                <a:latin typeface="+mn-ea"/>
              </a:rPr>
              <a:t>]</a:t>
            </a:r>
          </a:p>
          <a:p>
            <a:pPr>
              <a:lnSpc>
                <a:spcPts val="4600"/>
              </a:lnSpc>
            </a:pPr>
            <a:r>
              <a:rPr lang="en-US" altLang="ja-JP" sz="4700" spc="-110" dirty="0">
                <a:solidFill>
                  <a:schemeClr val="bg1"/>
                </a:solidFill>
                <a:latin typeface="+mn-ea"/>
              </a:rPr>
              <a:t>TEL 03-1234-1111</a:t>
            </a:r>
          </a:p>
          <a:p>
            <a:r>
              <a:rPr lang="zh-TW" altLang="en-US" sz="950" dirty="0">
                <a:solidFill>
                  <a:schemeClr val="bg1"/>
                </a:solidFill>
                <a:latin typeface="+mn-ea"/>
              </a:rPr>
              <a:t>受付時間 </a:t>
            </a:r>
            <a:r>
              <a:rPr lang="en-US" altLang="zh-TW" sz="950" dirty="0">
                <a:solidFill>
                  <a:schemeClr val="bg1"/>
                </a:solidFill>
                <a:latin typeface="+mn-ea"/>
              </a:rPr>
              <a:t>8</a:t>
            </a:r>
            <a:r>
              <a:rPr lang="zh-TW" altLang="en-US" sz="950" dirty="0">
                <a:solidFill>
                  <a:schemeClr val="bg1"/>
                </a:solidFill>
                <a:latin typeface="+mn-ea"/>
              </a:rPr>
              <a:t>：</a:t>
            </a:r>
            <a:r>
              <a:rPr lang="en-US" altLang="zh-TW" sz="950" dirty="0">
                <a:solidFill>
                  <a:schemeClr val="bg1"/>
                </a:solidFill>
                <a:latin typeface="+mn-ea"/>
              </a:rPr>
              <a:t>00〜20</a:t>
            </a:r>
            <a:r>
              <a:rPr lang="zh-TW" altLang="en-US" sz="950" dirty="0">
                <a:solidFill>
                  <a:schemeClr val="bg1"/>
                </a:solidFill>
                <a:latin typeface="+mn-ea"/>
              </a:rPr>
              <a:t>：</a:t>
            </a:r>
            <a:r>
              <a:rPr lang="en-US" altLang="zh-TW" sz="950" dirty="0">
                <a:solidFill>
                  <a:schemeClr val="bg1"/>
                </a:solidFill>
                <a:latin typeface="+mn-ea"/>
              </a:rPr>
              <a:t>00</a:t>
            </a:r>
            <a:r>
              <a:rPr lang="zh-TW" altLang="en-US" sz="950" dirty="0">
                <a:solidFill>
                  <a:schemeClr val="bg1"/>
                </a:solidFill>
                <a:latin typeface="+mn-ea"/>
              </a:rPr>
              <a:t>／年中無休　〒</a:t>
            </a:r>
            <a:r>
              <a:rPr lang="en-US" altLang="zh-TW" sz="950" dirty="0">
                <a:solidFill>
                  <a:schemeClr val="bg1"/>
                </a:solidFill>
                <a:latin typeface="+mn-ea"/>
              </a:rPr>
              <a:t>135-0061 </a:t>
            </a:r>
            <a:r>
              <a:rPr lang="zh-TW" altLang="en-US" sz="950" dirty="0">
                <a:solidFill>
                  <a:schemeClr val="bg1"/>
                </a:solidFill>
                <a:latin typeface="+mn-ea"/>
              </a:rPr>
              <a:t>東京都江東区豊洲</a:t>
            </a:r>
            <a:r>
              <a:rPr lang="en-US" altLang="zh-TW" sz="950" dirty="0">
                <a:solidFill>
                  <a:schemeClr val="bg1"/>
                </a:solidFill>
                <a:latin typeface="+mn-ea"/>
              </a:rPr>
              <a:t>3-2-3</a:t>
            </a:r>
            <a:r>
              <a:rPr lang="zh-TW" altLang="en-US" sz="950" dirty="0">
                <a:solidFill>
                  <a:schemeClr val="bg1"/>
                </a:solidFill>
                <a:latin typeface="+mn-ea"/>
              </a:rPr>
              <a:t>　</a:t>
            </a:r>
            <a:r>
              <a:rPr lang="en-US" altLang="zh-TW" sz="950" dirty="0">
                <a:solidFill>
                  <a:schemeClr val="bg1"/>
                </a:solidFill>
                <a:latin typeface="+mn-ea"/>
              </a:rPr>
              <a:t>FAX 03-1234-1112</a:t>
            </a:r>
          </a:p>
          <a:p>
            <a:r>
              <a:rPr lang="en-US" altLang="ja-JP" sz="1600" dirty="0">
                <a:solidFill>
                  <a:schemeClr val="bg1"/>
                </a:solidFill>
                <a:latin typeface="+mn-ea"/>
              </a:rPr>
              <a:t>http://www.askult.com/</a:t>
            </a: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180</Words>
  <Application>Microsoft Office PowerPoint</Application>
  <PresentationFormat>ユーザー設定</PresentationFormat>
  <Paragraphs>33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8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1" baseType="lpstr">
      <vt:lpstr>HGPSoeiKakugothicUB</vt:lpstr>
      <vt:lpstr>ＭＳ Ｐゴシック</vt:lpstr>
      <vt:lpstr>ＭＳ Ｐゴシック</vt:lpstr>
      <vt:lpstr>新細明體</vt:lpstr>
      <vt:lpstr>宋体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2016-07-14T10:30:52Z</dcterms:created>
  <dcterms:modified xsi:type="dcterms:W3CDTF">2017-03-07T01:54:28Z</dcterms:modified>
</cp:coreProperties>
</file>

<file path=docProps/thumbnail.jpeg>
</file>