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708"/>
    <a:srgbClr val="906E30"/>
    <a:srgbClr val="82582D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4" b="15416"/>
          <a:stretch/>
        </p:blipFill>
        <p:spPr bwMode="auto">
          <a:xfrm>
            <a:off x="195944" y="2763837"/>
            <a:ext cx="4957747" cy="8249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89" y="9315432"/>
            <a:ext cx="7623176" cy="149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38" y="1030288"/>
            <a:ext cx="6743700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104" y="5257184"/>
            <a:ext cx="3835319" cy="10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104" y="6572680"/>
            <a:ext cx="3835319" cy="10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104" y="7888176"/>
            <a:ext cx="3835319" cy="10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15938" y="246743"/>
            <a:ext cx="658148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400" dirty="0">
                <a:latin typeface="HGPSoeiKakugothicUB" pitchFamily="34" charset="-128"/>
                <a:ea typeface="HGPSoeiKakugothicUB" pitchFamily="34" charset="-128"/>
              </a:rPr>
              <a:t>アスクル引越しセンターで</a:t>
            </a:r>
            <a:endParaRPr lang="zh-CN" altLang="en-US" sz="3400" dirty="0"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893" y="1490634"/>
            <a:ext cx="5802592" cy="102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3490959" y="3005584"/>
            <a:ext cx="348923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500" dirty="0">
                <a:latin typeface="HGPSoeiKakugothicUB" pitchFamily="34" charset="-128"/>
                <a:ea typeface="HGPSoeiKakugothicUB" pitchFamily="34" charset="-128"/>
              </a:rPr>
              <a:t>&amp;</a:t>
            </a:r>
            <a:r>
              <a:rPr lang="ja-JP" altLang="en-US" sz="4500" dirty="0">
                <a:latin typeface="HGPSoeiKakugothicUB" pitchFamily="34" charset="-128"/>
                <a:ea typeface="HGPSoeiKakugothicUB" pitchFamily="34" charset="-128"/>
              </a:rPr>
              <a:t>不要品回収</a:t>
            </a:r>
            <a:endParaRPr lang="zh-CN" altLang="en-US" sz="4500" dirty="0"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34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104" y="3941688"/>
            <a:ext cx="3835319" cy="10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3676429" y="4030550"/>
            <a:ext cx="3489234" cy="856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ja-JP" altLang="en-US" sz="2800" dirty="0">
                <a:latin typeface="HGPSoeiKakugothicUB" pitchFamily="34" charset="-128"/>
                <a:ea typeface="HGPSoeiKakugothicUB" pitchFamily="34" charset="-128"/>
              </a:rPr>
              <a:t>即日お引越し対応！</a:t>
            </a:r>
            <a:endParaRPr lang="en-US" altLang="ja-JP" sz="2800" dirty="0">
              <a:latin typeface="HGPSoeiKakugothicUB" pitchFamily="34" charset="-128"/>
              <a:ea typeface="HGPSoeiKakugothicUB" pitchFamily="34" charset="-128"/>
            </a:endParaRPr>
          </a:p>
          <a:p>
            <a:r>
              <a:rPr lang="ja-JP" altLang="en-US" sz="1500" dirty="0"/>
              <a:t>早朝・深夜作業も可能です。</a:t>
            </a:r>
            <a:endParaRPr lang="zh-CN" altLang="en-US" sz="1500" dirty="0"/>
          </a:p>
        </p:txBody>
      </p:sp>
      <p:sp>
        <p:nvSpPr>
          <p:cNvPr id="36" name="TextBox 35"/>
          <p:cNvSpPr txBox="1"/>
          <p:nvPr/>
        </p:nvSpPr>
        <p:spPr>
          <a:xfrm>
            <a:off x="3676429" y="5343806"/>
            <a:ext cx="3489234" cy="856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ja-JP" altLang="en-US" sz="2800" dirty="0">
                <a:latin typeface="HGPSoeiKakugothicUB" pitchFamily="34" charset="-128"/>
                <a:ea typeface="HGPSoeiKakugothicUB" pitchFamily="34" charset="-128"/>
              </a:rPr>
              <a:t>梱包品無料サービス</a:t>
            </a:r>
          </a:p>
          <a:p>
            <a:r>
              <a:rPr lang="ja-JP" altLang="en-US" sz="1500" dirty="0"/>
              <a:t>数量限定ナシ！何個でも</a:t>
            </a:r>
            <a:r>
              <a:rPr lang="en-US" altLang="ja-JP" sz="1500" dirty="0"/>
              <a:t>OK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676429" y="6638476"/>
            <a:ext cx="3489234" cy="856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ja-JP" altLang="en-US" sz="2800" dirty="0">
                <a:latin typeface="HGPSoeiKakugothicUB" pitchFamily="34" charset="-128"/>
                <a:ea typeface="HGPSoeiKakugothicUB" pitchFamily="34" charset="-128"/>
              </a:rPr>
              <a:t>不要品は回収します</a:t>
            </a:r>
            <a:endParaRPr lang="en-US" altLang="ja-JP" sz="2800" dirty="0">
              <a:latin typeface="HGPSoeiKakugothicUB" pitchFamily="34" charset="-128"/>
              <a:ea typeface="HGPSoeiKakugothicUB" pitchFamily="34" charset="-128"/>
            </a:endParaRPr>
          </a:p>
          <a:p>
            <a:r>
              <a:rPr lang="ja-JP" altLang="en-US" sz="1500" dirty="0"/>
              <a:t>品目により、買取も承ります。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676429" y="7977904"/>
            <a:ext cx="3489234" cy="856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ja-JP" altLang="en-US" sz="2800" dirty="0">
                <a:latin typeface="HGPSoeiKakugothicUB" pitchFamily="34" charset="-128"/>
                <a:ea typeface="HGPSoeiKakugothicUB" pitchFamily="34" charset="-128"/>
              </a:rPr>
              <a:t>最適プランのご提案</a:t>
            </a:r>
          </a:p>
          <a:p>
            <a:r>
              <a:rPr lang="ja-JP" altLang="en-US" sz="1500" dirty="0"/>
              <a:t>お客様のご予算に合わせます。</a:t>
            </a:r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46" y="8629434"/>
            <a:ext cx="2058988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TextBox 39"/>
          <p:cNvSpPr txBox="1"/>
          <p:nvPr/>
        </p:nvSpPr>
        <p:spPr>
          <a:xfrm rot="19800000">
            <a:off x="547565" y="9000272"/>
            <a:ext cx="14289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>
                <a:solidFill>
                  <a:srgbClr val="FF0000"/>
                </a:solidFill>
                <a:latin typeface="HGPSoeiKakugothicUB" pitchFamily="34" charset="-128"/>
                <a:ea typeface="HGPSoeiKakugothicUB" pitchFamily="34" charset="-128"/>
              </a:rPr>
              <a:t>お見積</a:t>
            </a:r>
          </a:p>
          <a:p>
            <a:pPr algn="ctr"/>
            <a:r>
              <a:rPr lang="ja-JP" altLang="en-US" sz="2800" dirty="0">
                <a:solidFill>
                  <a:srgbClr val="FF0000"/>
                </a:solidFill>
                <a:latin typeface="HGPSoeiKakugothicUB" pitchFamily="34" charset="-128"/>
                <a:ea typeface="HGPSoeiKakugothicUB" pitchFamily="34" charset="-128"/>
              </a:rPr>
              <a:t>無料！</a:t>
            </a:r>
            <a:endParaRPr lang="zh-CN" altLang="en-US" sz="2800" dirty="0">
              <a:solidFill>
                <a:srgbClr val="FF00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584412" y="9506256"/>
            <a:ext cx="5038764" cy="122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solidFill>
                  <a:schemeClr val="bg1"/>
                </a:solidFill>
                <a:latin typeface="+mn-ea"/>
              </a:rPr>
              <a:t>［ お電話はお気軽に </a:t>
            </a:r>
            <a:r>
              <a:rPr lang="en-US" altLang="ja-JP" sz="1000" dirty="0">
                <a:solidFill>
                  <a:schemeClr val="bg1"/>
                </a:solidFill>
                <a:latin typeface="+mn-ea"/>
              </a:rPr>
              <a:t>]</a:t>
            </a:r>
          </a:p>
          <a:p>
            <a:pPr>
              <a:lnSpc>
                <a:spcPts val="4600"/>
              </a:lnSpc>
            </a:pPr>
            <a:r>
              <a:rPr lang="en-US" altLang="ja-JP" sz="4700" spc="-110" dirty="0">
                <a:solidFill>
                  <a:schemeClr val="bg1"/>
                </a:solidFill>
                <a:latin typeface="+mn-ea"/>
              </a:rPr>
              <a:t>TEL 03-1234-1111</a:t>
            </a:r>
          </a:p>
          <a:p>
            <a:r>
              <a:rPr lang="zh-TW" altLang="en-US" sz="950" dirty="0">
                <a:solidFill>
                  <a:schemeClr val="bg1"/>
                </a:solidFill>
                <a:latin typeface="+mn-ea"/>
              </a:rPr>
              <a:t>受付時間 </a:t>
            </a:r>
            <a:r>
              <a:rPr lang="en-US" altLang="zh-TW" sz="950" dirty="0">
                <a:solidFill>
                  <a:schemeClr val="bg1"/>
                </a:solidFill>
                <a:latin typeface="+mn-ea"/>
              </a:rPr>
              <a:t>8</a:t>
            </a:r>
            <a:r>
              <a:rPr lang="zh-TW" altLang="en-US" sz="950" dirty="0">
                <a:solidFill>
                  <a:schemeClr val="bg1"/>
                </a:solidFill>
                <a:latin typeface="+mn-ea"/>
              </a:rPr>
              <a:t>：</a:t>
            </a:r>
            <a:r>
              <a:rPr lang="en-US" altLang="zh-TW" sz="950" dirty="0">
                <a:solidFill>
                  <a:schemeClr val="bg1"/>
                </a:solidFill>
                <a:latin typeface="+mn-ea"/>
              </a:rPr>
              <a:t>00〜20</a:t>
            </a:r>
            <a:r>
              <a:rPr lang="zh-TW" altLang="en-US" sz="950" dirty="0">
                <a:solidFill>
                  <a:schemeClr val="bg1"/>
                </a:solidFill>
                <a:latin typeface="+mn-ea"/>
              </a:rPr>
              <a:t>：</a:t>
            </a:r>
            <a:r>
              <a:rPr lang="en-US" altLang="zh-TW" sz="950" dirty="0">
                <a:solidFill>
                  <a:schemeClr val="bg1"/>
                </a:solidFill>
                <a:latin typeface="+mn-ea"/>
              </a:rPr>
              <a:t>00</a:t>
            </a:r>
            <a:r>
              <a:rPr lang="zh-TW" altLang="en-US" sz="950" dirty="0">
                <a:solidFill>
                  <a:schemeClr val="bg1"/>
                </a:solidFill>
                <a:latin typeface="+mn-ea"/>
              </a:rPr>
              <a:t>／年中無休　〒</a:t>
            </a:r>
            <a:r>
              <a:rPr lang="en-US" altLang="zh-TW" sz="950" dirty="0">
                <a:solidFill>
                  <a:schemeClr val="bg1"/>
                </a:solidFill>
                <a:latin typeface="+mn-ea"/>
              </a:rPr>
              <a:t>135-0061 </a:t>
            </a:r>
            <a:r>
              <a:rPr lang="zh-TW" altLang="en-US" sz="950" dirty="0">
                <a:solidFill>
                  <a:schemeClr val="bg1"/>
                </a:solidFill>
                <a:latin typeface="+mn-ea"/>
              </a:rPr>
              <a:t>東京都江東区豊洲</a:t>
            </a:r>
            <a:r>
              <a:rPr lang="en-US" altLang="zh-TW" sz="950" dirty="0">
                <a:solidFill>
                  <a:schemeClr val="bg1"/>
                </a:solidFill>
                <a:latin typeface="+mn-ea"/>
              </a:rPr>
              <a:t>3-2-3</a:t>
            </a:r>
            <a:r>
              <a:rPr lang="zh-TW" altLang="en-US" sz="950" dirty="0">
                <a:solidFill>
                  <a:schemeClr val="bg1"/>
                </a:solidFill>
                <a:latin typeface="+mn-ea"/>
              </a:rPr>
              <a:t>　</a:t>
            </a:r>
            <a:r>
              <a:rPr lang="en-US" altLang="zh-TW" sz="950" dirty="0">
                <a:solidFill>
                  <a:schemeClr val="bg1"/>
                </a:solidFill>
                <a:latin typeface="+mn-ea"/>
              </a:rPr>
              <a:t>FAX 03-1234-1112</a:t>
            </a:r>
          </a:p>
          <a:p>
            <a:r>
              <a:rPr lang="en-US" altLang="ja-JP" sz="1600" dirty="0">
                <a:solidFill>
                  <a:schemeClr val="bg1"/>
                </a:solidFill>
                <a:latin typeface="+mn-ea"/>
              </a:rPr>
              <a:t>http://www.askult.com/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180</Words>
  <Application>Microsoft Office PowerPoint</Application>
  <PresentationFormat>ユーザー設定</PresentationFormat>
  <Paragraphs>33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新細明體</vt:lpstr>
      <vt:lpstr>宋体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2016-07-14T10:30:52Z</dcterms:created>
  <dcterms:modified xsi:type="dcterms:W3CDTF">2017-03-07T01:54:28Z</dcterms:modified>
</cp:coreProperties>
</file>