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</p:sldMasterIdLst>
  <p:notesMasterIdLst>
    <p:notesMasterId r:id="rId4"/>
  </p:notesMasterIdLst>
  <p:sldIdLst>
    <p:sldId id="260" r:id="rId2"/>
    <p:sldId id="261" r:id="rId3"/>
  </p:sldIdLst>
  <p:sldSz cx="7775575" cy="10907713"/>
  <p:notesSz cx="7318375" cy="10450513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08E"/>
    <a:srgbClr val="E94708"/>
    <a:srgbClr val="906E30"/>
    <a:srgbClr val="82582D"/>
    <a:srgbClr val="A4723A"/>
    <a:srgbClr val="664724"/>
    <a:srgbClr val="645226"/>
    <a:srgbClr val="640000"/>
    <a:srgbClr val="3E000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0" d="100"/>
          <a:sy n="50" d="100"/>
        </p:scale>
        <p:origin x="1980" y="24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171295" cy="524340"/>
          </a:xfrm>
          <a:prstGeom prst="rect">
            <a:avLst/>
          </a:prstGeom>
        </p:spPr>
        <p:txBody>
          <a:bodyPr vert="horz" lIns="97166" tIns="48583" rIns="97166" bIns="4858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88" y="0"/>
            <a:ext cx="3171295" cy="524340"/>
          </a:xfrm>
          <a:prstGeom prst="rect">
            <a:avLst/>
          </a:prstGeom>
        </p:spPr>
        <p:txBody>
          <a:bodyPr vert="horz" lIns="97166" tIns="48583" rIns="97166" bIns="48583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2017/3/7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66" tIns="48583" rIns="97166" bIns="48583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0"/>
            <a:ext cx="5854700" cy="4114889"/>
          </a:xfrm>
          <a:prstGeom prst="rect">
            <a:avLst/>
          </a:prstGeom>
        </p:spPr>
        <p:txBody>
          <a:bodyPr vert="horz" lIns="97166" tIns="48583" rIns="97166" bIns="48583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9926176"/>
            <a:ext cx="3171295" cy="524339"/>
          </a:xfrm>
          <a:prstGeom prst="rect">
            <a:avLst/>
          </a:prstGeom>
        </p:spPr>
        <p:txBody>
          <a:bodyPr vert="horz" lIns="97166" tIns="48583" rIns="97166" bIns="4858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88" y="9926176"/>
            <a:ext cx="3171295" cy="524339"/>
          </a:xfrm>
          <a:prstGeom prst="rect">
            <a:avLst/>
          </a:prstGeom>
        </p:spPr>
        <p:txBody>
          <a:bodyPr vert="horz" lIns="97166" tIns="48583" rIns="97166" bIns="48583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3/7/2017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  <a:latin typeface="MS PGothic" pitchFamily="34" charset="-128"/>
              <a:ea typeface="MS PGothic" pitchFamily="34" charset="-128"/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MS PGothic" pitchFamily="34" charset="-128"/>
                <a:ea typeface="MS PGothic" pitchFamily="34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58"/>
          <p:cNvSpPr/>
          <p:nvPr/>
        </p:nvSpPr>
        <p:spPr>
          <a:xfrm>
            <a:off x="0" y="0"/>
            <a:ext cx="7775575" cy="3986213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0" rIns="0" rtlCol="0" anchor="ctr"/>
          <a:lstStyle/>
          <a:p>
            <a:pPr algn="ctr"/>
            <a:r>
              <a:rPr kumimoji="1"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写真を</a:t>
            </a:r>
            <a:endParaRPr kumimoji="1" lang="en-US" altLang="ja-JP" sz="2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ja-JP" altLang="en-US" sz="20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入れてください</a:t>
            </a:r>
            <a:endParaRPr kumimoji="1" lang="ja-JP" altLang="en-US" sz="20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2" name="図 1" descr="11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0303"/>
            <a:ext cx="7775575" cy="64776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93842"/>
            <a:ext cx="7775575" cy="11517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83" y="4277453"/>
            <a:ext cx="2962411" cy="29624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435" y="4277453"/>
            <a:ext cx="2962411" cy="29624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243" y="6822008"/>
            <a:ext cx="2962411" cy="29624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0914" y="653139"/>
            <a:ext cx="6861332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000" dirty="0">
                <a:solidFill>
                  <a:srgbClr val="00508E"/>
                </a:solidFill>
                <a:latin typeface="MS PGothic" pitchFamily="34" charset="-128"/>
                <a:ea typeface="MS PGothic" pitchFamily="34" charset="-128"/>
              </a:rPr>
              <a:t>夏のエステ</a:t>
            </a:r>
          </a:p>
          <a:p>
            <a:r>
              <a:rPr lang="ja-JP" altLang="en-US" sz="5100" dirty="0">
                <a:solidFill>
                  <a:srgbClr val="00508E"/>
                </a:solidFill>
                <a:latin typeface="MS PGothic" pitchFamily="34" charset="-128"/>
                <a:ea typeface="MS PGothic" pitchFamily="34" charset="-128"/>
              </a:rPr>
              <a:t>キャンペーン</a:t>
            </a:r>
            <a:endParaRPr lang="en-US" altLang="ja-JP" sz="5100" dirty="0">
              <a:solidFill>
                <a:srgbClr val="00508E"/>
              </a:solidFill>
              <a:latin typeface="MS PGothic" pitchFamily="34" charset="-128"/>
              <a:ea typeface="MS PGothic" pitchFamily="34" charset="-128"/>
            </a:endParaRPr>
          </a:p>
          <a:p>
            <a:endParaRPr lang="en-US" sz="900" dirty="0">
              <a:solidFill>
                <a:srgbClr val="00508E"/>
              </a:solidFill>
              <a:latin typeface="MS PGothic" pitchFamily="34" charset="-128"/>
              <a:ea typeface="MS PGothic" pitchFamily="34" charset="-128"/>
            </a:endParaRPr>
          </a:p>
          <a:p>
            <a:endParaRPr lang="en-US" altLang="ja-JP" sz="900" dirty="0">
              <a:solidFill>
                <a:srgbClr val="00508E"/>
              </a:solidFill>
              <a:latin typeface="MS PGothic" pitchFamily="34" charset="-128"/>
              <a:ea typeface="MS PGothic" pitchFamily="34" charset="-128"/>
            </a:endParaRPr>
          </a:p>
          <a:p>
            <a:r>
              <a:rPr lang="ja-JP" altLang="en-US" sz="1000" dirty="0">
                <a:latin typeface="MS PGothic" pitchFamily="34" charset="-128"/>
                <a:ea typeface="MS PGothic" pitchFamily="34" charset="-128"/>
              </a:rPr>
              <a:t>夏限定フェイシャル＆背中ケアを特別プライスで！ 夏限定キャンペーンをご体験いただけます。</a:t>
            </a:r>
          </a:p>
          <a:p>
            <a:r>
              <a:rPr lang="ja-JP" altLang="en-US" sz="1000" dirty="0">
                <a:latin typeface="MS PGothic" pitchFamily="34" charset="-128"/>
                <a:ea typeface="MS PGothic" pitchFamily="34" charset="-128"/>
              </a:rPr>
              <a:t>紫外線や冷房などでダメージを受けたお肌に、ビタミンをたっぷり補給して潤い美肌！</a:t>
            </a:r>
            <a:endParaRPr lang="en-US" sz="1000" dirty="0"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7149" y="5020741"/>
            <a:ext cx="2235197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S PGothic" pitchFamily="34" charset="-128"/>
                <a:ea typeface="MS PGothic" pitchFamily="34" charset="-128"/>
              </a:rPr>
              <a:t>痩身メニュー</a:t>
            </a:r>
          </a:p>
          <a:p>
            <a:pPr algn="ctr"/>
            <a:r>
              <a:rPr lang="ja-JP" altLang="en-US" sz="1400" dirty="0">
                <a:latin typeface="MS PGothic" pitchFamily="34" charset="-128"/>
                <a:ea typeface="MS PGothic" pitchFamily="34" charset="-128"/>
              </a:rPr>
              <a:t>効果実感</a:t>
            </a:r>
            <a:endParaRPr lang="en-US" altLang="ja-JP" sz="1400" dirty="0">
              <a:latin typeface="MS PGothic" pitchFamily="34" charset="-128"/>
              <a:ea typeface="MS PGothic" pitchFamily="34" charset="-128"/>
            </a:endParaRPr>
          </a:p>
          <a:p>
            <a:pPr algn="ctr"/>
            <a:endParaRPr lang="en-US" altLang="ja-JP" sz="1400" dirty="0">
              <a:latin typeface="MS PGothic" pitchFamily="34" charset="-128"/>
              <a:ea typeface="MS PGothic" pitchFamily="34" charset="-128"/>
            </a:endParaRPr>
          </a:p>
          <a:p>
            <a:pPr algn="ctr"/>
            <a:endParaRPr lang="en-US" altLang="ja-JP" sz="1400" dirty="0">
              <a:latin typeface="MS PGothic" pitchFamily="34" charset="-128"/>
              <a:ea typeface="MS PGothic" pitchFamily="34" charset="-128"/>
            </a:endParaRPr>
          </a:p>
          <a:p>
            <a:pPr algn="ctr"/>
            <a:r>
              <a:rPr lang="en-US" altLang="ja-JP" sz="3300" dirty="0">
                <a:latin typeface="MS PGothic" pitchFamily="34" charset="-128"/>
                <a:ea typeface="MS PGothic" pitchFamily="34" charset="-128"/>
              </a:rPr>
              <a:t>4,000</a:t>
            </a:r>
            <a:r>
              <a:rPr lang="ja-JP" altLang="en-US" sz="3300" dirty="0">
                <a:latin typeface="MS PGothic" pitchFamily="34" charset="-128"/>
                <a:ea typeface="MS PGothic" pitchFamily="34" charset="-128"/>
              </a:rPr>
              <a:t>円</a:t>
            </a:r>
            <a:r>
              <a:rPr lang="en-US" altLang="ja-JP" sz="3300" dirty="0">
                <a:latin typeface="MS PGothic" pitchFamily="34" charset="-128"/>
                <a:ea typeface="MS PGothic" pitchFamily="34" charset="-128"/>
              </a:rPr>
              <a:t>〜</a:t>
            </a:r>
            <a:endParaRPr lang="ja-JP" altLang="en-US" sz="3300" dirty="0"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41427" y="5020741"/>
            <a:ext cx="2235197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S PGothic" pitchFamily="34" charset="-128"/>
                <a:ea typeface="MS PGothic" pitchFamily="34" charset="-128"/>
              </a:rPr>
              <a:t>フェイシャルメニュー</a:t>
            </a:r>
          </a:p>
          <a:p>
            <a:pPr algn="ctr"/>
            <a:r>
              <a:rPr lang="ja-JP" altLang="en-US" sz="1400" dirty="0">
                <a:latin typeface="MS PGothic" pitchFamily="34" charset="-128"/>
                <a:ea typeface="MS PGothic" pitchFamily="34" charset="-128"/>
              </a:rPr>
              <a:t>紫外線対策も完璧</a:t>
            </a:r>
          </a:p>
          <a:p>
            <a:pPr algn="ctr"/>
            <a:endParaRPr lang="en-US" altLang="ja-JP" sz="1400" dirty="0">
              <a:latin typeface="MS PGothic" pitchFamily="34" charset="-128"/>
              <a:ea typeface="MS PGothic" pitchFamily="34" charset="-128"/>
            </a:endParaRPr>
          </a:p>
          <a:p>
            <a:pPr algn="ctr"/>
            <a:endParaRPr lang="en-US" altLang="ja-JP" sz="1400" dirty="0">
              <a:latin typeface="MS PGothic" pitchFamily="34" charset="-128"/>
              <a:ea typeface="MS PGothic" pitchFamily="34" charset="-128"/>
            </a:endParaRPr>
          </a:p>
          <a:p>
            <a:pPr algn="ctr"/>
            <a:r>
              <a:rPr lang="en-US" altLang="ja-JP" sz="3300" dirty="0">
                <a:latin typeface="MS PGothic" pitchFamily="34" charset="-128"/>
                <a:ea typeface="MS PGothic" pitchFamily="34" charset="-128"/>
              </a:rPr>
              <a:t>4,000</a:t>
            </a:r>
            <a:r>
              <a:rPr lang="ja-JP" altLang="en-US" sz="3300" dirty="0">
                <a:latin typeface="MS PGothic" pitchFamily="34" charset="-128"/>
                <a:ea typeface="MS PGothic" pitchFamily="34" charset="-128"/>
              </a:rPr>
              <a:t>円</a:t>
            </a:r>
            <a:r>
              <a:rPr lang="en-US" altLang="ja-JP" sz="3300" dirty="0">
                <a:latin typeface="MS PGothic" pitchFamily="34" charset="-128"/>
                <a:ea typeface="MS PGothic" pitchFamily="34" charset="-128"/>
              </a:rPr>
              <a:t>〜</a:t>
            </a:r>
            <a:endParaRPr lang="ja-JP" altLang="en-US" sz="3300" dirty="0"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99283" y="7542088"/>
            <a:ext cx="2235197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dirty="0">
                <a:latin typeface="MS PGothic" pitchFamily="34" charset="-128"/>
                <a:ea typeface="MS PGothic" pitchFamily="34" charset="-128"/>
              </a:rPr>
              <a:t>脱毛メニュー</a:t>
            </a:r>
          </a:p>
          <a:p>
            <a:pPr algn="ctr"/>
            <a:r>
              <a:rPr lang="ja-JP" altLang="en-US" sz="1400" dirty="0">
                <a:latin typeface="MS PGothic" pitchFamily="34" charset="-128"/>
                <a:ea typeface="MS PGothic" pitchFamily="34" charset="-128"/>
              </a:rPr>
              <a:t>保証期間付</a:t>
            </a:r>
            <a:endParaRPr lang="en-US" altLang="ja-JP" sz="1400" dirty="0">
              <a:latin typeface="MS PGothic" pitchFamily="34" charset="-128"/>
              <a:ea typeface="MS PGothic" pitchFamily="34" charset="-128"/>
            </a:endParaRPr>
          </a:p>
          <a:p>
            <a:pPr algn="ctr"/>
            <a:endParaRPr lang="en-US" altLang="ja-JP" sz="1400" dirty="0">
              <a:latin typeface="MS PGothic" pitchFamily="34" charset="-128"/>
              <a:ea typeface="MS PGothic" pitchFamily="34" charset="-128"/>
            </a:endParaRPr>
          </a:p>
          <a:p>
            <a:pPr algn="ctr"/>
            <a:endParaRPr lang="en-US" altLang="ja-JP" sz="1400" dirty="0">
              <a:latin typeface="MS PGothic" pitchFamily="34" charset="-128"/>
              <a:ea typeface="MS PGothic" pitchFamily="34" charset="-128"/>
            </a:endParaRPr>
          </a:p>
          <a:p>
            <a:pPr algn="ctr"/>
            <a:r>
              <a:rPr lang="en-US" altLang="ja-JP" sz="3300" dirty="0">
                <a:latin typeface="MS PGothic" pitchFamily="34" charset="-128"/>
                <a:ea typeface="MS PGothic" pitchFamily="34" charset="-128"/>
              </a:rPr>
              <a:t>4,000</a:t>
            </a:r>
            <a:r>
              <a:rPr lang="ja-JP" altLang="en-US" sz="3300" dirty="0">
                <a:latin typeface="MS PGothic" pitchFamily="34" charset="-128"/>
                <a:ea typeface="MS PGothic" pitchFamily="34" charset="-128"/>
              </a:rPr>
              <a:t>円</a:t>
            </a:r>
            <a:r>
              <a:rPr lang="en-US" altLang="ja-JP" sz="3300" dirty="0">
                <a:latin typeface="MS PGothic" pitchFamily="34" charset="-128"/>
                <a:ea typeface="MS PGothic" pitchFamily="34" charset="-128"/>
              </a:rPr>
              <a:t>〜</a:t>
            </a:r>
            <a:endParaRPr lang="ja-JP" altLang="en-US" sz="3300" dirty="0"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3288" y="9957358"/>
            <a:ext cx="223519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ja-JP" altLang="en-US" sz="19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エステサロン</a:t>
            </a:r>
            <a:r>
              <a:rPr lang="en-US" altLang="ja-JP" sz="19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ASKUL</a:t>
            </a:r>
          </a:p>
          <a:p>
            <a:pPr>
              <a:spcBef>
                <a:spcPts val="300"/>
              </a:spcBef>
            </a:pPr>
            <a:r>
              <a:rPr lang="ja-JP" altLang="en-US" sz="12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東京都豊洲</a:t>
            </a:r>
            <a:r>
              <a:rPr lang="en-US" altLang="ja-JP" sz="12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3-2-3</a:t>
            </a:r>
          </a:p>
          <a:p>
            <a:pPr>
              <a:spcBef>
                <a:spcPts val="300"/>
              </a:spcBef>
            </a:pPr>
            <a:r>
              <a:rPr lang="en-US" altLang="ja-JP" sz="1500" dirty="0" err="1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tel</a:t>
            </a:r>
            <a:r>
              <a:rPr lang="ja-JP" altLang="en-US" sz="15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：</a:t>
            </a:r>
            <a:r>
              <a:rPr lang="en-US" altLang="ja-JP" sz="1500" dirty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03-1234-1111</a:t>
            </a:r>
          </a:p>
        </p:txBody>
      </p:sp>
      <p:sp>
        <p:nvSpPr>
          <p:cNvPr id="15" name="TextBox 14"/>
          <p:cNvSpPr txBox="1"/>
          <p:nvPr/>
        </p:nvSpPr>
        <p:spPr>
          <a:xfrm rot="16200000">
            <a:off x="2076995" y="10204135"/>
            <a:ext cx="1194167" cy="288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76" dirty="0">
                <a:latin typeface="MS PGothic" pitchFamily="34" charset="-128"/>
                <a:ea typeface="MS PGothic" pitchFamily="34" charset="-128"/>
              </a:rPr>
              <a:t>COUPON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993975" y="9976408"/>
            <a:ext cx="4683175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ja-JP" altLang="en-US" sz="1800" dirty="0">
                <a:latin typeface="MS PGothic" pitchFamily="34" charset="-128"/>
                <a:ea typeface="MS PGothic" pitchFamily="34" charset="-128"/>
              </a:rPr>
              <a:t>フェイスマッサージ無料体験クーポン券</a:t>
            </a:r>
            <a:r>
              <a:rPr lang="en-US" altLang="ja-JP" sz="1000" dirty="0">
                <a:latin typeface="MS PGothic" pitchFamily="34" charset="-128"/>
                <a:ea typeface="MS PGothic" pitchFamily="34" charset="-128"/>
              </a:rPr>
              <a:t>(1</a:t>
            </a:r>
            <a:r>
              <a:rPr lang="ja-JP" altLang="en-US" sz="1000" dirty="0">
                <a:latin typeface="MS PGothic" pitchFamily="34" charset="-128"/>
                <a:ea typeface="MS PGothic" pitchFamily="34" charset="-128"/>
              </a:rPr>
              <a:t>回限り</a:t>
            </a:r>
            <a:r>
              <a:rPr lang="en-US" altLang="ja-JP" sz="1000" dirty="0">
                <a:latin typeface="MS PGothic" pitchFamily="34" charset="-128"/>
                <a:ea typeface="MS PGothic" pitchFamily="34" charset="-128"/>
              </a:rPr>
              <a:t>)</a:t>
            </a:r>
          </a:p>
          <a:p>
            <a:pPr>
              <a:spcBef>
                <a:spcPts val="300"/>
              </a:spcBef>
            </a:pPr>
            <a:r>
              <a:rPr lang="en-US" altLang="ja-JP" sz="1000" dirty="0">
                <a:latin typeface="MS PGothic" pitchFamily="34" charset="-128"/>
                <a:ea typeface="MS PGothic" pitchFamily="34" charset="-128"/>
              </a:rPr>
              <a:t>※</a:t>
            </a:r>
            <a:r>
              <a:rPr lang="ja-JP" altLang="en-US" sz="1000" dirty="0">
                <a:latin typeface="MS PGothic" pitchFamily="34" charset="-128"/>
                <a:ea typeface="MS PGothic" pitchFamily="34" charset="-128"/>
              </a:rPr>
              <a:t>他券サービス併用付加　　　　</a:t>
            </a:r>
            <a:r>
              <a:rPr lang="en-US" altLang="ja-JP" sz="1000" dirty="0">
                <a:latin typeface="MS PGothic" pitchFamily="34" charset="-128"/>
                <a:ea typeface="MS PGothic" pitchFamily="34" charset="-128"/>
              </a:rPr>
              <a:t>※</a:t>
            </a:r>
            <a:r>
              <a:rPr lang="ja-JP" altLang="en-US" sz="1000" dirty="0">
                <a:latin typeface="MS PGothic" pitchFamily="34" charset="-128"/>
                <a:ea typeface="MS PGothic" pitchFamily="34" charset="-128"/>
              </a:rPr>
              <a:t>お電話でご予約の上来店ください</a:t>
            </a:r>
          </a:p>
          <a:p>
            <a:pPr>
              <a:spcBef>
                <a:spcPts val="300"/>
              </a:spcBef>
            </a:pPr>
            <a:r>
              <a:rPr lang="en-US" altLang="ja-JP" sz="1000" dirty="0">
                <a:latin typeface="MS PGothic" pitchFamily="34" charset="-128"/>
                <a:ea typeface="MS PGothic" pitchFamily="34" charset="-128"/>
              </a:rPr>
              <a:t>※</a:t>
            </a:r>
            <a:r>
              <a:rPr lang="ja-JP" altLang="en-US" sz="1000" dirty="0">
                <a:latin typeface="MS PGothic" pitchFamily="34" charset="-128"/>
                <a:ea typeface="MS PGothic" pitchFamily="34" charset="-128"/>
              </a:rPr>
              <a:t>有効期限</a:t>
            </a:r>
            <a:r>
              <a:rPr lang="en-US" altLang="ja-JP" sz="1000" dirty="0">
                <a:latin typeface="MS PGothic" pitchFamily="34" charset="-128"/>
                <a:ea typeface="MS PGothic" pitchFamily="34" charset="-128"/>
              </a:rPr>
              <a:t>2016</a:t>
            </a:r>
            <a:r>
              <a:rPr lang="ja-JP" altLang="en-US" sz="1000" dirty="0">
                <a:latin typeface="MS PGothic" pitchFamily="34" charset="-128"/>
                <a:ea typeface="MS PGothic" pitchFamily="34" charset="-128"/>
              </a:rPr>
              <a:t>年</a:t>
            </a:r>
            <a:r>
              <a:rPr lang="en-US" altLang="ja-JP" sz="1000" dirty="0">
                <a:latin typeface="MS PGothic" pitchFamily="34" charset="-128"/>
                <a:ea typeface="MS PGothic" pitchFamily="34" charset="-128"/>
              </a:rPr>
              <a:t>8</a:t>
            </a:r>
            <a:r>
              <a:rPr lang="ja-JP" altLang="en-US" sz="1000" dirty="0">
                <a:latin typeface="MS PGothic" pitchFamily="34" charset="-128"/>
                <a:ea typeface="MS PGothic" pitchFamily="34" charset="-128"/>
              </a:rPr>
              <a:t>月末日まで</a:t>
            </a:r>
            <a:endParaRPr lang="en-US" altLang="ja-JP" sz="1000" dirty="0">
              <a:latin typeface="MS PGothic" pitchFamily="34" charset="-128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79290052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51</Template>
  <TotalTime>0</TotalTime>
  <Words>197</Words>
  <Application>Microsoft Office PowerPoint</Application>
  <PresentationFormat>ユーザー設定</PresentationFormat>
  <Paragraphs>47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ＭＳ Ｐゴシック</vt:lpstr>
      <vt:lpstr>ＭＳ Ｐゴシック</vt:lpstr>
      <vt:lpstr>メイリオ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2016-07-28T04:13:16Z</dcterms:created>
  <dcterms:modified xsi:type="dcterms:W3CDTF">2017-03-07T01:57:45Z</dcterms:modified>
</cp:coreProperties>
</file>