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B92B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4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1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www.askult.com/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6" t="22440" r="30447" b="22039"/>
          <a:stretch/>
        </p:blipFill>
        <p:spPr bwMode="auto">
          <a:xfrm>
            <a:off x="-171450" y="0"/>
            <a:ext cx="7947026" cy="1108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466725"/>
            <a:ext cx="6848475" cy="997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95" y="102507"/>
            <a:ext cx="7164383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031" y="4269008"/>
            <a:ext cx="5102580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67"/>
          <p:cNvSpPr/>
          <p:nvPr/>
        </p:nvSpPr>
        <p:spPr>
          <a:xfrm>
            <a:off x="5096049" y="9100157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9256" y="609601"/>
            <a:ext cx="6361363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500" dirty="0">
                <a:solidFill>
                  <a:srgbClr val="6EB92B"/>
                </a:solidFill>
                <a:latin typeface="HGPSoeiKakugothicUB" pitchFamily="34" charset="-128"/>
                <a:ea typeface="HGPSoeiKakugothicUB" pitchFamily="34" charset="-128"/>
              </a:rPr>
              <a:t>アスクルデンタルクリニック</a:t>
            </a:r>
            <a:endParaRPr lang="en-US" altLang="ja-JP" sz="3500" dirty="0">
              <a:solidFill>
                <a:srgbClr val="6EB92B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7350" dirty="0">
                <a:solidFill>
                  <a:srgbClr val="6EB92B"/>
                </a:solidFill>
                <a:latin typeface="HGPSoeiKakugothicUB" pitchFamily="34" charset="-128"/>
                <a:ea typeface="HGPSoeiKakugothicUB" pitchFamily="34" charset="-128"/>
              </a:rPr>
              <a:t>予防ルームを</a:t>
            </a:r>
          </a:p>
          <a:p>
            <a:pPr algn="ctr"/>
            <a:r>
              <a:rPr lang="ja-JP" altLang="en-US" sz="7350" dirty="0">
                <a:solidFill>
                  <a:srgbClr val="6EB92B"/>
                </a:solidFill>
                <a:latin typeface="HGPSoeiKakugothicUB" pitchFamily="34" charset="-128"/>
                <a:ea typeface="HGPSoeiKakugothicUB" pitchFamily="34" charset="-128"/>
              </a:rPr>
              <a:t>開設しました！</a:t>
            </a:r>
            <a:endParaRPr lang="en-US" altLang="ja-JP" sz="7350" dirty="0">
              <a:solidFill>
                <a:srgbClr val="6EB92B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spcBef>
                <a:spcPts val="600"/>
              </a:spcBef>
            </a:pPr>
            <a:r>
              <a:rPr lang="ja-JP" altLang="en-US" sz="2200" dirty="0">
                <a:solidFill>
                  <a:srgbClr val="6EB92B"/>
                </a:solidFill>
                <a:latin typeface="HGPSoeiKakugothicUB" pitchFamily="34" charset="-128"/>
                <a:ea typeface="HGPSoeiKakugothicUB" pitchFamily="34" charset="-128"/>
              </a:rPr>
              <a:t>歯石取り・ホワイトニング・虫歯や歯周病予防に！</a:t>
            </a:r>
            <a:endParaRPr lang="zh-CN" altLang="en-US" sz="2200" dirty="0">
              <a:solidFill>
                <a:srgbClr val="6EB92B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28759" y="4791832"/>
            <a:ext cx="189820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6EB92B"/>
                </a:solidFill>
                <a:latin typeface="HGPSoeiKakugothicUB" pitchFamily="34" charset="-128"/>
                <a:ea typeface="HGPSoeiKakugothicUB" pitchFamily="34" charset="-128"/>
              </a:rPr>
              <a:t>クリーニングコース</a:t>
            </a:r>
            <a:endParaRPr lang="en-US" altLang="ja-JP" sz="1400" dirty="0">
              <a:solidFill>
                <a:srgbClr val="6EB92B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ja-JP" altLang="en-US" sz="1300" b="1" dirty="0">
                <a:latin typeface="+mj-ea"/>
                <a:ea typeface="+mj-ea"/>
              </a:rPr>
              <a:t>● ベーシックコース</a:t>
            </a:r>
          </a:p>
          <a:p>
            <a:r>
              <a:rPr lang="ja-JP" altLang="en-US" sz="1300" b="1" dirty="0">
                <a:latin typeface="+mj-ea"/>
                <a:ea typeface="+mj-ea"/>
              </a:rPr>
              <a:t>● コーティングコース</a:t>
            </a:r>
          </a:p>
          <a:p>
            <a:r>
              <a:rPr lang="ja-JP" altLang="en-US" sz="1300" b="1" dirty="0">
                <a:latin typeface="+mj-ea"/>
                <a:ea typeface="+mj-ea"/>
              </a:rPr>
              <a:t>● スペシャルコース</a:t>
            </a:r>
            <a:endParaRPr lang="zh-CN" altLang="en-US" sz="1300" b="1" dirty="0"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63851" y="4791832"/>
            <a:ext cx="189820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6EB92B"/>
                </a:solidFill>
                <a:latin typeface="HGPSoeiKakugothicUB" pitchFamily="34" charset="-128"/>
                <a:ea typeface="HGPSoeiKakugothicUB" pitchFamily="34" charset="-128"/>
              </a:rPr>
              <a:t>エイジングケアコース</a:t>
            </a:r>
            <a:endParaRPr lang="en-US" altLang="ja-JP" sz="1400" dirty="0">
              <a:solidFill>
                <a:srgbClr val="6EB92B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marL="180000"/>
            <a:r>
              <a:rPr lang="ja-JP" altLang="en-US" sz="1300" b="1" dirty="0">
                <a:latin typeface="+mj-ea"/>
                <a:ea typeface="+mj-ea"/>
              </a:rPr>
              <a:t>● ベーシックコース</a:t>
            </a:r>
          </a:p>
          <a:p>
            <a:pPr marL="180000"/>
            <a:r>
              <a:rPr lang="ja-JP" altLang="en-US" sz="1300" b="1" dirty="0">
                <a:latin typeface="+mj-ea"/>
                <a:ea typeface="+mj-ea"/>
              </a:rPr>
              <a:t>● リラックスコース</a:t>
            </a:r>
          </a:p>
          <a:p>
            <a:pPr marL="180000"/>
            <a:r>
              <a:rPr lang="ja-JP" altLang="en-US" sz="1300" b="1" dirty="0">
                <a:latin typeface="+mj-ea"/>
                <a:ea typeface="+mj-ea"/>
              </a:rPr>
              <a:t>● 矯正コース</a:t>
            </a:r>
            <a:endParaRPr lang="zh-CN" altLang="en-US" sz="1300" b="1" dirty="0">
              <a:latin typeface="+mj-ea"/>
              <a:ea typeface="+mj-ea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19" y="7062787"/>
            <a:ext cx="626400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051892"/>
              </p:ext>
            </p:extLst>
          </p:nvPr>
        </p:nvGraphicFramePr>
        <p:xfrm>
          <a:off x="3136900" y="7266685"/>
          <a:ext cx="3676095" cy="1293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0041">
                <a:tc>
                  <a:txBody>
                    <a:bodyPr/>
                    <a:lstStyle/>
                    <a:p>
                      <a:pPr marL="72000" algn="l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木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土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724">
                <a:tc>
                  <a:txBody>
                    <a:bodyPr/>
                    <a:lstStyle/>
                    <a:p>
                      <a:pPr marL="72000" algn="l"/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午前</a:t>
                      </a:r>
                    </a:p>
                    <a:p>
                      <a:pPr marL="72000" algn="l"/>
                      <a:r>
                        <a:rPr lang="en-US" altLang="zh-TW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TW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〜13</a:t>
                      </a:r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72000" algn="l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午後</a:t>
                      </a:r>
                    </a:p>
                    <a:p>
                      <a:pPr marL="72000" algn="l"/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15</a:t>
                      </a:r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〜20</a:t>
                      </a:r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955659" y="7250876"/>
            <a:ext cx="1898207" cy="1341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お仕事帰り・学校帰りでも</a:t>
            </a:r>
            <a:endParaRPr lang="en-US" altLang="ja-JP" sz="1000" b="1" dirty="0"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ts val="2300"/>
              </a:lnSpc>
              <a:spcBef>
                <a:spcPts val="200"/>
              </a:spcBef>
            </a:pPr>
            <a:r>
              <a:rPr lang="ja-JP" altLang="en-US" sz="1000" dirty="0">
                <a:latin typeface="HGPSoeiKakugothicUB" pitchFamily="34" charset="-128"/>
                <a:ea typeface="HGPSoeiKakugothicUB" pitchFamily="34" charset="-128"/>
              </a:rPr>
              <a:t>夜</a:t>
            </a:r>
            <a:r>
              <a:rPr lang="ja-JP" altLang="en-US" sz="3900" kern="1000" baseline="-6000" dirty="0">
                <a:latin typeface="HGPSoeiKakugothicUB" pitchFamily="34" charset="-128"/>
                <a:ea typeface="HGPSoeiKakugothicUB" pitchFamily="34" charset="-128"/>
              </a:rPr>
              <a:t>８</a:t>
            </a:r>
            <a:r>
              <a:rPr lang="ja-JP" altLang="en-US" sz="1000" dirty="0">
                <a:latin typeface="HGPSoeiKakugothicUB" pitchFamily="34" charset="-128"/>
                <a:ea typeface="HGPSoeiKakugothicUB" pitchFamily="34" charset="-128"/>
              </a:rPr>
              <a:t>時まで受付</a:t>
            </a:r>
            <a:endParaRPr lang="en-US" altLang="ja-JP" sz="10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200"/>
              </a:spcBef>
            </a:pPr>
            <a:r>
              <a:rPr lang="zh-CN" altLang="en-US" sz="3000" dirty="0">
                <a:latin typeface="HGPSoeiKakugothicUB" pitchFamily="34" charset="-128"/>
                <a:ea typeface="HGPSoeiKakugothicUB" pitchFamily="34" charset="-128"/>
              </a:rPr>
              <a:t>日曜診療</a:t>
            </a:r>
            <a:endParaRPr lang="en-US" altLang="zh-CN" sz="30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200"/>
              </a:spcBef>
            </a:pP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（休診日：火曜日・祝日）</a:t>
            </a:r>
            <a:endParaRPr lang="zh-CN" alt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5158" y="8982248"/>
            <a:ext cx="464779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50" dirty="0">
                <a:latin typeface="HGPSoeiKakugothicUB" pitchFamily="34" charset="-128"/>
                <a:ea typeface="HGPSoeiKakugothicUB" pitchFamily="34" charset="-128"/>
              </a:rPr>
              <a:t>スタッフ・衛生士募集中です。</a:t>
            </a:r>
            <a:endParaRPr lang="en-US" altLang="ja-JP" sz="165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US" altLang="zh-CN" sz="3200" spc="-200" dirty="0">
                <a:latin typeface="HGPSoeiKakugothicUB" pitchFamily="34" charset="-128"/>
                <a:ea typeface="HGPSoeiKakugothicUB" pitchFamily="34" charset="-128"/>
              </a:rPr>
              <a:t>TEL.</a:t>
            </a:r>
            <a:r>
              <a:rPr lang="zh-CN" altLang="en-US" sz="3200" spc="-200" dirty="0">
                <a:latin typeface="HGPSoeiKakugothicUB" pitchFamily="34" charset="-128"/>
                <a:ea typeface="HGPSoeiKakugothicUB" pitchFamily="34" charset="-128"/>
              </a:rPr>
              <a:t>０３</a:t>
            </a:r>
            <a:r>
              <a:rPr lang="en-US" altLang="zh-CN" sz="3200" spc="-2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zh-CN" altLang="en-US" sz="3200" spc="-200" dirty="0">
                <a:latin typeface="HGPSoeiKakugothicUB" pitchFamily="34" charset="-128"/>
                <a:ea typeface="HGPSoeiKakugothicUB" pitchFamily="34" charset="-128"/>
              </a:rPr>
              <a:t>１２３４</a:t>
            </a:r>
            <a:r>
              <a:rPr lang="en-US" altLang="zh-CN" sz="3200" spc="-2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zh-CN" altLang="en-US" sz="3200" spc="-200" dirty="0">
                <a:latin typeface="HGPSoeiKakugothicUB" pitchFamily="34" charset="-128"/>
                <a:ea typeface="HGPSoeiKakugothicUB" pitchFamily="34" charset="-128"/>
              </a:rPr>
              <a:t>１１１１</a:t>
            </a:r>
            <a:endParaRPr lang="en-US" altLang="zh-CN" sz="3200" spc="-20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en-US" altLang="zh-CN" sz="1300" dirty="0">
                <a:latin typeface="MS PGothic" pitchFamily="34" charset="-128"/>
                <a:ea typeface="MS PGothic" pitchFamily="34" charset="-128"/>
                <a:hlinkClick r:id="rId7"/>
              </a:rPr>
              <a:t>http://www.askult.com/</a:t>
            </a:r>
            <a:endParaRPr lang="en-US" altLang="zh-CN" sz="13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950" b="1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950" b="1" dirty="0">
                <a:latin typeface="MS PGothic" pitchFamily="34" charset="-128"/>
                <a:ea typeface="MS PGothic" pitchFamily="34" charset="-128"/>
              </a:rPr>
              <a:t>ご来院の際には必ず保険証をお持ちください。</a:t>
            </a:r>
            <a:endParaRPr lang="zh-CN" altLang="en-US" sz="950" b="1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2016-07-14T10:31:26Z</dcterms:created>
  <dcterms:modified xsi:type="dcterms:W3CDTF">2017-03-07T01:57:54Z</dcterms:modified>
</cp:coreProperties>
</file>