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2"/>
    <a:srgbClr val="E60076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45" autoAdjust="0"/>
    <p:restoredTop sz="94660"/>
  </p:normalViewPr>
  <p:slideViewPr>
    <p:cSldViewPr snapToGrid="0">
      <p:cViewPr varScale="1">
        <p:scale>
          <a:sx n="50" d="100"/>
          <a:sy n="50" d="100"/>
        </p:scale>
        <p:origin x="2224" y="3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正方形/長方形 58"/>
          <p:cNvSpPr/>
          <p:nvPr/>
        </p:nvSpPr>
        <p:spPr>
          <a:xfrm>
            <a:off x="-1" y="2535707"/>
            <a:ext cx="7775575" cy="680831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3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3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-262165" y="-114301"/>
            <a:ext cx="8446221" cy="281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94" y="751795"/>
            <a:ext cx="7210298" cy="359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rot="21118652">
            <a:off x="580571" y="566056"/>
            <a:ext cx="3962400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85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夏バテ解消</a:t>
            </a:r>
            <a:r>
              <a:rPr lang="ja-JP" altLang="en-US" sz="3850" spc="-6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！！</a:t>
            </a:r>
            <a:endParaRPr lang="en-US" sz="3850" spc="-6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531" y="4057909"/>
            <a:ext cx="1609200" cy="160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901" y="4376839"/>
            <a:ext cx="829819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82998" y="4391696"/>
            <a:ext cx="1393191" cy="1174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29" dirty="0">
                <a:solidFill>
                  <a:srgbClr val="E60012"/>
                </a:solidFill>
                <a:latin typeface="HGPSoeiKakugothicUB" pitchFamily="50" charset="-128"/>
                <a:ea typeface="HGPSoeiKakugothicUB" pitchFamily="50" charset="-128"/>
              </a:rPr>
              <a:t>90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3720" y="5110251"/>
            <a:ext cx="303212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13" y="7580993"/>
            <a:ext cx="6760276" cy="163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90" y="7397393"/>
            <a:ext cx="3299478" cy="3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0065" y="7815036"/>
            <a:ext cx="936049" cy="484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38" dirty="0">
                <a:latin typeface="MS PGothic" pitchFamily="34" charset="-128"/>
                <a:ea typeface="MS PGothic" pitchFamily="34" charset="-128"/>
              </a:rPr>
              <a:t>大人</a:t>
            </a:r>
            <a:endParaRPr lang="en-US" altLang="zh-CN" sz="1838" dirty="0"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zh-CN" altLang="en-US" sz="711" dirty="0">
                <a:latin typeface="MS PGothic" pitchFamily="34" charset="-128"/>
                <a:ea typeface="MS PGothic" pitchFamily="34" charset="-128"/>
              </a:rPr>
              <a:t>（中学生以上）</a:t>
            </a:r>
            <a:endParaRPr lang="en-US" sz="71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66801" y="7662636"/>
            <a:ext cx="1905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200" dirty="0">
                <a:solidFill>
                  <a:srgbClr val="E60012"/>
                </a:solidFill>
                <a:latin typeface="HGPSoeiKakugothicUB" pitchFamily="50" charset="-128"/>
                <a:ea typeface="HGPSoeiKakugothicUB" pitchFamily="50" charset="-128"/>
              </a:rPr>
              <a:t>2,980</a:t>
            </a:r>
            <a:r>
              <a:rPr lang="zh-CN" altLang="en-US" sz="2000" dirty="0">
                <a:latin typeface="MS PGothic" pitchFamily="34" charset="-128"/>
                <a:ea typeface="MS PGothic" pitchFamily="34" charset="-128"/>
              </a:rPr>
              <a:t>円</a:t>
            </a:r>
            <a:endParaRPr lang="en-US" sz="8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90477" y="7796212"/>
            <a:ext cx="657523" cy="19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56" dirty="0">
                <a:latin typeface="MS PGothic" pitchFamily="34" charset="-128"/>
                <a:ea typeface="MS PGothic" pitchFamily="34" charset="-128"/>
              </a:rPr>
              <a:t>（税別）</a:t>
            </a:r>
            <a:endParaRPr lang="en-US" sz="656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77563" y="7815036"/>
            <a:ext cx="936049" cy="484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38" dirty="0">
                <a:latin typeface="MS PGothic" pitchFamily="34" charset="-128"/>
                <a:ea typeface="MS PGothic" pitchFamily="34" charset="-128"/>
              </a:rPr>
              <a:t>子供</a:t>
            </a:r>
            <a:endParaRPr lang="en-US" altLang="zh-CN" sz="1838" dirty="0"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zh-CN" altLang="en-US" sz="711" dirty="0">
                <a:latin typeface="MS PGothic" pitchFamily="34" charset="-128"/>
                <a:ea typeface="MS PGothic" pitchFamily="34" charset="-128"/>
              </a:rPr>
              <a:t>（小学生未満無料）</a:t>
            </a:r>
            <a:endParaRPr lang="en-US" sz="71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90205" y="7662636"/>
            <a:ext cx="20009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200" dirty="0">
                <a:solidFill>
                  <a:srgbClr val="E60012"/>
                </a:solidFill>
                <a:latin typeface="HGPSoeiKakugothicUB" pitchFamily="50" charset="-128"/>
                <a:ea typeface="HGPSoeiKakugothicUB" pitchFamily="50" charset="-128"/>
              </a:rPr>
              <a:t>1,980</a:t>
            </a:r>
            <a:r>
              <a:rPr lang="zh-CN" altLang="en-US" sz="2000" dirty="0">
                <a:latin typeface="MS PGothic" pitchFamily="34" charset="-128"/>
                <a:ea typeface="MS PGothic" pitchFamily="34" charset="-128"/>
              </a:rPr>
              <a:t>円</a:t>
            </a:r>
            <a:endParaRPr lang="en-US" sz="8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08450" y="7796212"/>
            <a:ext cx="657523" cy="19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56" dirty="0">
                <a:latin typeface="MS PGothic" pitchFamily="34" charset="-128"/>
                <a:ea typeface="MS PGothic" pitchFamily="34" charset="-128"/>
              </a:rPr>
              <a:t>（税別）</a:t>
            </a:r>
            <a:endParaRPr lang="en-US" sz="656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9140" y="8320459"/>
            <a:ext cx="936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・牛カルビ</a:t>
            </a:r>
          </a:p>
          <a:p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・牛タン</a:t>
            </a:r>
          </a:p>
          <a:p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・牛ロース</a:t>
            </a:r>
            <a:endParaRPr lang="en-US" sz="12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3531" y="8320459"/>
            <a:ext cx="936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・牛ハラミ</a:t>
            </a:r>
          </a:p>
          <a:p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・豚トロ</a:t>
            </a:r>
          </a:p>
          <a:p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・豚カルビ</a:t>
            </a:r>
            <a:endParaRPr lang="en-US" sz="12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91643" y="8320459"/>
            <a:ext cx="1199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・豚ロース</a:t>
            </a:r>
          </a:p>
          <a:p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・牛ホルモン</a:t>
            </a:r>
          </a:p>
          <a:p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・牛レバー</a:t>
            </a:r>
            <a:endParaRPr lang="en-US" sz="12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99755" y="8320459"/>
            <a:ext cx="773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・上ミノ</a:t>
            </a:r>
          </a:p>
          <a:p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・キムチ</a:t>
            </a:r>
          </a:p>
          <a:p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・サラダ</a:t>
            </a:r>
            <a:endParaRPr lang="en-US" sz="12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91843" y="8320459"/>
            <a:ext cx="773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・ライス</a:t>
            </a:r>
          </a:p>
          <a:p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・スープ</a:t>
            </a:r>
          </a:p>
          <a:p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・ケーキ</a:t>
            </a:r>
            <a:endParaRPr lang="en-US" sz="12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9140" y="8910240"/>
            <a:ext cx="27503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1000" dirty="0">
                <a:latin typeface="MS PGothic" pitchFamily="34" charset="-128"/>
                <a:ea typeface="MS PGothic" pitchFamily="34" charset="-128"/>
              </a:rPr>
              <a:t>食べ放題以外のメニューも承ります。</a:t>
            </a:r>
            <a:endParaRPr lang="en-US" sz="10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35612" y="7585521"/>
            <a:ext cx="9360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予告</a:t>
            </a:r>
            <a:endParaRPr lang="en-US" sz="8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42221" y="7979469"/>
            <a:ext cx="2264871" cy="1197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8</a:t>
            </a:r>
            <a:r>
              <a:rPr lang="ja-JP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ja-JP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29</a:t>
            </a:r>
            <a:r>
              <a:rPr lang="ja-JP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日（焼肉の日）は</a:t>
            </a:r>
          </a:p>
          <a:p>
            <a:r>
              <a:rPr lang="ja-JP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制限時間を延長！</a:t>
            </a:r>
            <a:r>
              <a:rPr lang="en-US" altLang="ja-JP" sz="708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708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要予約</a:t>
            </a:r>
            <a:endParaRPr lang="en-US" altLang="ja-JP" sz="708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lnSpc>
                <a:spcPts val="5500"/>
              </a:lnSpc>
            </a:pPr>
            <a:r>
              <a:rPr lang="en-US" altLang="ja-JP" sz="20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90</a:t>
            </a:r>
            <a:r>
              <a:rPr lang="ja-JP" altLang="en-US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分 </a:t>
            </a:r>
            <a:r>
              <a:rPr lang="en-US" altLang="ja-JP" sz="5400" spc="-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120 </a:t>
            </a:r>
            <a:r>
              <a:rPr lang="ja-JP" altLang="en-US" sz="17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分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748" y="8877333"/>
            <a:ext cx="170674" cy="1462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" y="9447335"/>
            <a:ext cx="40767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000" dirty="0">
                <a:latin typeface="HGPSoeiKakugothicUB" pitchFamily="50" charset="-128"/>
                <a:ea typeface="HGPSoeiKakugothicUB" pitchFamily="50" charset="-128"/>
              </a:rPr>
              <a:t>焼肉アスクル苑</a:t>
            </a:r>
            <a:endParaRPr lang="en-US" altLang="ja-JP" sz="3000" dirty="0">
              <a:latin typeface="HGPSoeiKakugothicUB" pitchFamily="50" charset="-128"/>
              <a:ea typeface="HGPSoeiKakugothicUB" pitchFamily="50" charset="-128"/>
            </a:endParaRPr>
          </a:p>
          <a:p>
            <a:r>
              <a:rPr lang="zh-CN" altLang="en-US" sz="1000" dirty="0">
                <a:latin typeface="MS PGothic" pitchFamily="34" charset="-128"/>
                <a:ea typeface="MS PGothic" pitchFamily="34" charset="-128"/>
              </a:rPr>
              <a:t>営業時間  </a:t>
            </a:r>
            <a:r>
              <a:rPr lang="en-US" sz="1000" dirty="0">
                <a:latin typeface="MS PGothic" pitchFamily="34" charset="-128"/>
                <a:ea typeface="MS PGothic" pitchFamily="34" charset="-128"/>
              </a:rPr>
              <a:t>17:00〜23：00（L.O 22：30）  </a:t>
            </a:r>
            <a:r>
              <a:rPr lang="en-US" altLang="zh-CN" sz="1000" dirty="0">
                <a:latin typeface="MS PGothic" pitchFamily="34" charset="-128"/>
                <a:ea typeface="MS PGothic" pitchFamily="34" charset="-128"/>
              </a:rPr>
              <a:t>※</a:t>
            </a:r>
            <a:r>
              <a:rPr lang="zh-CN" altLang="en-US" sz="1000" dirty="0">
                <a:latin typeface="MS PGothic" pitchFamily="34" charset="-128"/>
                <a:ea typeface="MS PGothic" pitchFamily="34" charset="-128"/>
              </a:rPr>
              <a:t>月曜定休</a:t>
            </a:r>
            <a:endParaRPr lang="en-US" altLang="zh-CN" sz="1000" dirty="0">
              <a:latin typeface="MS PGothic" pitchFamily="34" charset="-128"/>
              <a:ea typeface="MS PGothic" pitchFamily="34" charset="-128"/>
            </a:endParaRPr>
          </a:p>
          <a:p>
            <a:r>
              <a:rPr lang="en-US" sz="2500" dirty="0">
                <a:latin typeface="HGPSoeiKakugothicUB" pitchFamily="50" charset="-128"/>
                <a:ea typeface="HGPSoeiKakugothicUB" pitchFamily="50" charset="-128"/>
              </a:rPr>
              <a:t>TEL.</a:t>
            </a:r>
            <a:r>
              <a:rPr lang="en-US" sz="2500" spc="-300" dirty="0">
                <a:latin typeface="HGPSoeiKakugothicUB" pitchFamily="50" charset="-128"/>
                <a:ea typeface="HGPSoeiKakugothicUB" pitchFamily="50" charset="-128"/>
              </a:rPr>
              <a:t>０３-１２３４-１１１１</a:t>
            </a:r>
          </a:p>
          <a:p>
            <a:r>
              <a:rPr lang="en-US" sz="1100" dirty="0">
                <a:latin typeface="MS PGothic" pitchFamily="34" charset="-128"/>
                <a:ea typeface="MS PGothic" pitchFamily="34" charset="-128"/>
              </a:rPr>
              <a:t>http://www.askult.com/</a:t>
            </a:r>
          </a:p>
        </p:txBody>
      </p:sp>
      <p:sp>
        <p:nvSpPr>
          <p:cNvPr id="30" name="正方形/長方形 67"/>
          <p:cNvSpPr/>
          <p:nvPr/>
        </p:nvSpPr>
        <p:spPr>
          <a:xfrm>
            <a:off x="5920322" y="9532877"/>
            <a:ext cx="1471078" cy="83984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583210" y="10402096"/>
            <a:ext cx="22215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000" dirty="0"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000" dirty="0"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000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000" dirty="0">
                <a:latin typeface="MS PGothic" pitchFamily="34" charset="-128"/>
                <a:ea typeface="MS PGothic" pitchFamily="34" charset="-128"/>
              </a:rPr>
              <a:t>3-2-3</a:t>
            </a:r>
            <a:endParaRPr lang="en-US" sz="10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3" name="正方形/長方形 58"/>
          <p:cNvSpPr/>
          <p:nvPr/>
        </p:nvSpPr>
        <p:spPr>
          <a:xfrm>
            <a:off x="3901943" y="9497018"/>
            <a:ext cx="1623600" cy="1155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249</Words>
  <Application>Microsoft Office PowerPoint</Application>
  <PresentationFormat>ユーザー設定</PresentationFormat>
  <Paragraphs>57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2016-07-28T04:14:05Z</dcterms:created>
  <dcterms:modified xsi:type="dcterms:W3CDTF">2017-03-07T02:21:33Z</dcterms:modified>
</cp:coreProperties>
</file>