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30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0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4"/>
          <a:stretch/>
        </p:blipFill>
        <p:spPr bwMode="auto">
          <a:xfrm>
            <a:off x="-82296" y="9144"/>
            <a:ext cx="7870645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936625"/>
            <a:ext cx="179436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288" y="936625"/>
            <a:ext cx="1794361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2797175"/>
            <a:ext cx="4977000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8900000">
            <a:off x="622300" y="1143000"/>
            <a:ext cx="17399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900" dirty="0">
                <a:latin typeface="HGPSoeiKakugothicUB" pitchFamily="34" charset="-128"/>
                <a:ea typeface="HGPSoeiKakugothicUB" pitchFamily="34" charset="-128"/>
              </a:rPr>
              <a:t>夏季</a:t>
            </a:r>
          </a:p>
          <a:p>
            <a:pPr algn="ctr"/>
            <a:r>
              <a:rPr lang="zh-CN" altLang="en-US" sz="3900" dirty="0">
                <a:latin typeface="HGPSoeiKakugothicUB" pitchFamily="34" charset="-128"/>
                <a:ea typeface="HGPSoeiKakugothicUB" pitchFamily="34" charset="-128"/>
              </a:rPr>
              <a:t>限定</a:t>
            </a:r>
          </a:p>
        </p:txBody>
      </p:sp>
      <p:sp>
        <p:nvSpPr>
          <p:cNvPr id="26" name="TextBox 25"/>
          <p:cNvSpPr txBox="1"/>
          <p:nvPr/>
        </p:nvSpPr>
        <p:spPr>
          <a:xfrm rot="2700000">
            <a:off x="5352911" y="1234947"/>
            <a:ext cx="17399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50" dirty="0">
                <a:latin typeface="HGPSoeiKakugothicUB" pitchFamily="34" charset="-128"/>
                <a:ea typeface="HGPSoeiKakugothicUB" pitchFamily="34" charset="-128"/>
              </a:rPr>
              <a:t>大盛</a:t>
            </a:r>
            <a:r>
              <a:rPr lang="ja-JP" altLang="en-US" sz="3550" dirty="0">
                <a:latin typeface="HGPSoeiKakugothicUB" pitchFamily="34" charset="-128"/>
                <a:ea typeface="HGPSoeiKakugothicUB" pitchFamily="34" charset="-128"/>
              </a:rPr>
              <a:t>り</a:t>
            </a:r>
          </a:p>
          <a:p>
            <a:pPr algn="ctr"/>
            <a:r>
              <a:rPr lang="zh-CN" altLang="en-US" sz="3550" dirty="0">
                <a:latin typeface="HGPSoeiKakugothicUB" pitchFamily="34" charset="-128"/>
                <a:ea typeface="HGPSoeiKakugothicUB" pitchFamily="34" charset="-128"/>
              </a:rPr>
              <a:t>無料</a:t>
            </a:r>
            <a:r>
              <a:rPr lang="en-US" altLang="zh-CN" sz="3550" dirty="0">
                <a:latin typeface="HGPSoeiKakugothicUB" pitchFamily="34" charset="-128"/>
                <a:ea typeface="HGPSoeiKakugothicUB" pitchFamily="34" charset="-128"/>
              </a:rPr>
              <a:t>!!</a:t>
            </a:r>
            <a:endParaRPr lang="zh-CN" altLang="en-US" sz="35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4600" y="6946900"/>
            <a:ext cx="509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全メニューテイクアウト</a:t>
            </a:r>
            <a:r>
              <a:rPr lang="en-US" altLang="ja-JP" sz="2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OK</a:t>
            </a:r>
            <a:r>
              <a:rPr lang="ja-JP" altLang="en-US" sz="2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！</a:t>
            </a:r>
            <a:endParaRPr lang="zh-CN" altLang="en-US" sz="2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5800" y="7670787"/>
            <a:ext cx="2286000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・スパイシーカレー</a:t>
            </a:r>
          </a:p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・マイルドカレー</a:t>
            </a:r>
          </a:p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・スープカレー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972891" y="7670787"/>
            <a:ext cx="1058912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50" dirty="0">
                <a:latin typeface="HGPSoeiKakugothicUB" pitchFamily="34" charset="-128"/>
                <a:ea typeface="HGPSoeiKakugothicUB" pitchFamily="34" charset="-128"/>
              </a:rPr>
              <a:t>800</a:t>
            </a:r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円</a:t>
            </a:r>
          </a:p>
          <a:p>
            <a:r>
              <a:rPr lang="en-US" altLang="ja-JP" sz="2050" dirty="0">
                <a:latin typeface="HGPSoeiKakugothicUB" pitchFamily="34" charset="-128"/>
                <a:ea typeface="HGPSoeiKakugothicUB" pitchFamily="34" charset="-128"/>
              </a:rPr>
              <a:t>700</a:t>
            </a:r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円</a:t>
            </a:r>
          </a:p>
          <a:p>
            <a:r>
              <a:rPr lang="en-US" altLang="ja-JP" sz="2050" dirty="0">
                <a:latin typeface="HGPSoeiKakugothicUB" pitchFamily="34" charset="-128"/>
                <a:ea typeface="HGPSoeiKakugothicUB" pitchFamily="34" charset="-128"/>
              </a:rPr>
              <a:t>900</a:t>
            </a:r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円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31803" y="7670787"/>
            <a:ext cx="32251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・カツカレー</a:t>
            </a:r>
          </a:p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・カレーピラフ</a:t>
            </a:r>
            <a:endParaRPr lang="en-US" altLang="ja-JP" sz="205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全品サラダ・ドリンク付</a:t>
            </a:r>
            <a:endParaRPr lang="en-US" altLang="ja-JP" sz="2050" dirty="0">
              <a:latin typeface="HGPSoeiKakugothicUB" pitchFamily="34" charset="-128"/>
              <a:ea typeface="HGPSoeiKakugothicUB" pitchFamily="34" charset="-128"/>
            </a:endParaRPr>
          </a:p>
          <a:p>
            <a:endParaRPr lang="ja-JP" altLang="en-US" sz="20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18894" y="7670787"/>
            <a:ext cx="11430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50" dirty="0">
                <a:latin typeface="HGPSoeiKakugothicUB" pitchFamily="34" charset="-128"/>
                <a:ea typeface="HGPSoeiKakugothicUB" pitchFamily="34" charset="-128"/>
              </a:rPr>
              <a:t>900</a:t>
            </a:r>
            <a:r>
              <a:rPr lang="zh-CN" altLang="en-US" sz="2050" dirty="0">
                <a:latin typeface="HGPSoeiKakugothicUB" pitchFamily="34" charset="-128"/>
                <a:ea typeface="HGPSoeiKakugothicUB" pitchFamily="34" charset="-128"/>
              </a:rPr>
              <a:t>円</a:t>
            </a:r>
          </a:p>
          <a:p>
            <a:r>
              <a:rPr lang="en-US" altLang="zh-CN" sz="2050" dirty="0">
                <a:latin typeface="HGPSoeiKakugothicUB" pitchFamily="34" charset="-128"/>
                <a:ea typeface="HGPSoeiKakugothicUB" pitchFamily="34" charset="-128"/>
              </a:rPr>
              <a:t>600</a:t>
            </a:r>
            <a:r>
              <a:rPr lang="zh-CN" altLang="en-US" sz="2050" dirty="0">
                <a:latin typeface="HGPSoeiKakugothicUB" pitchFamily="34" charset="-128"/>
                <a:ea typeface="HGPSoeiKakugothicUB" pitchFamily="34" charset="-128"/>
              </a:rPr>
              <a:t>円</a:t>
            </a:r>
            <a:endParaRPr lang="ja-JP" altLang="en-US" sz="20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30400" y="8804572"/>
            <a:ext cx="5284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ランチタイム（</a:t>
            </a:r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11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00〜15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）のみのサービスです。 </a:t>
            </a:r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表示の価格はすべて税別です。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9900" y="9278913"/>
            <a:ext cx="2997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altLang="ja-JP" sz="2700" dirty="0">
                <a:latin typeface="HGPSoeiKakugothicUB" pitchFamily="34" charset="-128"/>
                <a:ea typeface="HGPSoeiKakugothicUB" pitchFamily="34" charset="-128"/>
              </a:rPr>
              <a:t>Cafe ASKUL</a:t>
            </a:r>
          </a:p>
          <a:p>
            <a:pPr>
              <a:spcBef>
                <a:spcPts val="200"/>
              </a:spcBef>
            </a:pPr>
            <a:r>
              <a:rPr lang="en-US" altLang="ja-JP" sz="2600" spc="-200" dirty="0">
                <a:latin typeface="HGPSoeiKakugothicUB" pitchFamily="34" charset="-128"/>
                <a:ea typeface="HGPSoeiKakugothicUB" pitchFamily="34" charset="-128"/>
              </a:rPr>
              <a:t>TEL 03-1234-1111</a:t>
            </a:r>
          </a:p>
          <a:p>
            <a:pPr>
              <a:spcBef>
                <a:spcPts val="200"/>
              </a:spcBef>
            </a:pPr>
            <a:r>
              <a:rPr lang="zh-TW" altLang="en-US" sz="14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4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200"/>
              </a:spcBef>
            </a:pPr>
            <a:r>
              <a:rPr lang="en-US" altLang="ja-JP" sz="14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ja-JP" alt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11723" y="9774213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OPEN 10</a:t>
            </a:r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00</a:t>
            </a:r>
          </a:p>
          <a:p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CLOSE 20</a:t>
            </a:r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900" dirty="0">
                <a:latin typeface="HGPSoeiKakugothicUB" pitchFamily="34" charset="-128"/>
                <a:ea typeface="HGPSoeiKakugothicUB" pitchFamily="34" charset="-128"/>
              </a:rPr>
              <a:t>00 </a:t>
            </a:r>
            <a:r>
              <a:rPr lang="ja-JP" altLang="en-US" sz="900" dirty="0">
                <a:latin typeface="HGPSoeiKakugothicUB" pitchFamily="34" charset="-128"/>
                <a:ea typeface="HGPSoeiKakugothicUB" pitchFamily="34" charset="-128"/>
              </a:rPr>
              <a:t>（月曜定休）</a:t>
            </a:r>
          </a:p>
        </p:txBody>
      </p:sp>
      <p:sp>
        <p:nvSpPr>
          <p:cNvPr id="35" name="正方形/長方形 67"/>
          <p:cNvSpPr/>
          <p:nvPr/>
        </p:nvSpPr>
        <p:spPr>
          <a:xfrm>
            <a:off x="5288359" y="947389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195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2016-07-14T10:32:50Z</dcterms:created>
  <dcterms:modified xsi:type="dcterms:W3CDTF">2017-03-07T02:23:01Z</dcterms:modified>
</cp:coreProperties>
</file>