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94708"/>
    <a:srgbClr val="906E30"/>
    <a:srgbClr val="82582D"/>
    <a:srgbClr val="A4723A"/>
    <a:srgbClr val="664724"/>
    <a:srgbClr val="645226"/>
    <a:srgbClr val="640000"/>
    <a:srgbClr val="3E0000"/>
    <a:srgbClr val="FFC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630" autoAdjust="0"/>
    <p:restoredTop sz="94660"/>
  </p:normalViewPr>
  <p:slideViewPr>
    <p:cSldViewPr snapToGrid="0">
      <p:cViewPr varScale="1">
        <p:scale>
          <a:sx n="50" d="100"/>
          <a:sy n="50" d="100"/>
        </p:scale>
        <p:origin x="2108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514"/>
          <a:stretch/>
        </p:blipFill>
        <p:spPr bwMode="auto">
          <a:xfrm>
            <a:off x="-82296" y="9144"/>
            <a:ext cx="7870645" cy="109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3088" y="936625"/>
            <a:ext cx="1794360" cy="172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48288" y="936625"/>
            <a:ext cx="1794361" cy="172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33513" y="2797175"/>
            <a:ext cx="4977000" cy="378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Box 4"/>
          <p:cNvSpPr txBox="1"/>
          <p:nvPr/>
        </p:nvSpPr>
        <p:spPr>
          <a:xfrm rot="18900000">
            <a:off x="622300" y="1143000"/>
            <a:ext cx="1739900" cy="12926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3900" dirty="0">
                <a:latin typeface="HGPSoeiKakugothicUB" pitchFamily="34" charset="-128"/>
                <a:ea typeface="HGPSoeiKakugothicUB" pitchFamily="34" charset="-128"/>
              </a:rPr>
              <a:t>夏季</a:t>
            </a:r>
          </a:p>
          <a:p>
            <a:pPr algn="ctr"/>
            <a:r>
              <a:rPr lang="zh-CN" altLang="en-US" sz="3900" dirty="0">
                <a:latin typeface="HGPSoeiKakugothicUB" pitchFamily="34" charset="-128"/>
                <a:ea typeface="HGPSoeiKakugothicUB" pitchFamily="34" charset="-128"/>
              </a:rPr>
              <a:t>限定</a:t>
            </a:r>
          </a:p>
        </p:txBody>
      </p:sp>
      <p:sp>
        <p:nvSpPr>
          <p:cNvPr id="26" name="TextBox 25"/>
          <p:cNvSpPr txBox="1"/>
          <p:nvPr/>
        </p:nvSpPr>
        <p:spPr>
          <a:xfrm rot="2700000">
            <a:off x="5352911" y="1234947"/>
            <a:ext cx="1739900" cy="11849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3550" dirty="0">
                <a:latin typeface="HGPSoeiKakugothicUB" pitchFamily="34" charset="-128"/>
                <a:ea typeface="HGPSoeiKakugothicUB" pitchFamily="34" charset="-128"/>
              </a:rPr>
              <a:t>大盛</a:t>
            </a:r>
            <a:r>
              <a:rPr lang="ja-JP" altLang="en-US" sz="3550" dirty="0">
                <a:latin typeface="HGPSoeiKakugothicUB" pitchFamily="34" charset="-128"/>
                <a:ea typeface="HGPSoeiKakugothicUB" pitchFamily="34" charset="-128"/>
              </a:rPr>
              <a:t>り</a:t>
            </a:r>
          </a:p>
          <a:p>
            <a:pPr algn="ctr"/>
            <a:r>
              <a:rPr lang="zh-CN" altLang="en-US" sz="3550" dirty="0">
                <a:latin typeface="HGPSoeiKakugothicUB" pitchFamily="34" charset="-128"/>
                <a:ea typeface="HGPSoeiKakugothicUB" pitchFamily="34" charset="-128"/>
              </a:rPr>
              <a:t>無料</a:t>
            </a:r>
            <a:r>
              <a:rPr lang="en-US" altLang="zh-CN" sz="3550" dirty="0">
                <a:latin typeface="HGPSoeiKakugothicUB" pitchFamily="34" charset="-128"/>
                <a:ea typeface="HGPSoeiKakugothicUB" pitchFamily="34" charset="-128"/>
              </a:rPr>
              <a:t>!!</a:t>
            </a:r>
            <a:endParaRPr lang="zh-CN" altLang="en-US" sz="355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244600" y="6946900"/>
            <a:ext cx="50927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全メニューテイクアウト</a:t>
            </a:r>
            <a:r>
              <a:rPr lang="en-US" altLang="ja-JP" sz="2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OK</a:t>
            </a:r>
            <a:r>
              <a:rPr lang="ja-JP" altLang="en-US" sz="2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！</a:t>
            </a:r>
            <a:endParaRPr lang="zh-CN" altLang="en-US" sz="28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685800" y="7670787"/>
            <a:ext cx="2286000" cy="10387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50" dirty="0">
                <a:latin typeface="HGPSoeiKakugothicUB" pitchFamily="34" charset="-128"/>
                <a:ea typeface="HGPSoeiKakugothicUB" pitchFamily="34" charset="-128"/>
              </a:rPr>
              <a:t>・スパイシーカレー</a:t>
            </a:r>
          </a:p>
          <a:p>
            <a:r>
              <a:rPr lang="ja-JP" altLang="en-US" sz="2050" dirty="0">
                <a:latin typeface="HGPSoeiKakugothicUB" pitchFamily="34" charset="-128"/>
                <a:ea typeface="HGPSoeiKakugothicUB" pitchFamily="34" charset="-128"/>
              </a:rPr>
              <a:t>・マイルドカレー</a:t>
            </a:r>
          </a:p>
          <a:p>
            <a:r>
              <a:rPr lang="ja-JP" altLang="en-US" sz="2050" dirty="0">
                <a:latin typeface="HGPSoeiKakugothicUB" pitchFamily="34" charset="-128"/>
                <a:ea typeface="HGPSoeiKakugothicUB" pitchFamily="34" charset="-128"/>
              </a:rPr>
              <a:t>・スープカレー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2972891" y="7670787"/>
            <a:ext cx="1058912" cy="10387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50" dirty="0">
                <a:latin typeface="HGPSoeiKakugothicUB" pitchFamily="34" charset="-128"/>
                <a:ea typeface="HGPSoeiKakugothicUB" pitchFamily="34" charset="-128"/>
              </a:rPr>
              <a:t>800</a:t>
            </a:r>
            <a:r>
              <a:rPr lang="ja-JP" altLang="en-US" sz="2050" dirty="0">
                <a:latin typeface="HGPSoeiKakugothicUB" pitchFamily="34" charset="-128"/>
                <a:ea typeface="HGPSoeiKakugothicUB" pitchFamily="34" charset="-128"/>
              </a:rPr>
              <a:t>円</a:t>
            </a:r>
          </a:p>
          <a:p>
            <a:r>
              <a:rPr lang="en-US" altLang="ja-JP" sz="2050" dirty="0">
                <a:latin typeface="HGPSoeiKakugothicUB" pitchFamily="34" charset="-128"/>
                <a:ea typeface="HGPSoeiKakugothicUB" pitchFamily="34" charset="-128"/>
              </a:rPr>
              <a:t>700</a:t>
            </a:r>
            <a:r>
              <a:rPr lang="ja-JP" altLang="en-US" sz="2050" dirty="0">
                <a:latin typeface="HGPSoeiKakugothicUB" pitchFamily="34" charset="-128"/>
                <a:ea typeface="HGPSoeiKakugothicUB" pitchFamily="34" charset="-128"/>
              </a:rPr>
              <a:t>円</a:t>
            </a:r>
          </a:p>
          <a:p>
            <a:r>
              <a:rPr lang="en-US" altLang="ja-JP" sz="2050" dirty="0">
                <a:latin typeface="HGPSoeiKakugothicUB" pitchFamily="34" charset="-128"/>
                <a:ea typeface="HGPSoeiKakugothicUB" pitchFamily="34" charset="-128"/>
              </a:rPr>
              <a:t>900</a:t>
            </a:r>
            <a:r>
              <a:rPr lang="ja-JP" altLang="en-US" sz="2050" dirty="0">
                <a:latin typeface="HGPSoeiKakugothicUB" pitchFamily="34" charset="-128"/>
                <a:ea typeface="HGPSoeiKakugothicUB" pitchFamily="34" charset="-128"/>
              </a:rPr>
              <a:t>円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4031803" y="7670787"/>
            <a:ext cx="3225146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50" dirty="0">
                <a:latin typeface="HGPSoeiKakugothicUB" pitchFamily="34" charset="-128"/>
                <a:ea typeface="HGPSoeiKakugothicUB" pitchFamily="34" charset="-128"/>
              </a:rPr>
              <a:t>・カツカレー</a:t>
            </a:r>
          </a:p>
          <a:p>
            <a:r>
              <a:rPr lang="ja-JP" altLang="en-US" sz="2050" dirty="0">
                <a:latin typeface="HGPSoeiKakugothicUB" pitchFamily="34" charset="-128"/>
                <a:ea typeface="HGPSoeiKakugothicUB" pitchFamily="34" charset="-128"/>
              </a:rPr>
              <a:t>・カレーピラフ</a:t>
            </a:r>
            <a:endParaRPr lang="en-US" altLang="ja-JP" sz="2050" dirty="0">
              <a:latin typeface="HGPSoeiKakugothicUB" pitchFamily="34" charset="-128"/>
              <a:ea typeface="HGPSoeiKakugothicUB" pitchFamily="34" charset="-128"/>
            </a:endParaRPr>
          </a:p>
          <a:p>
            <a:r>
              <a:rPr lang="ja-JP" altLang="en-US" sz="2050" dirty="0">
                <a:latin typeface="HGPSoeiKakugothicUB" pitchFamily="34" charset="-128"/>
                <a:ea typeface="HGPSoeiKakugothicUB" pitchFamily="34" charset="-128"/>
              </a:rPr>
              <a:t>全品サラダ・ドリンク付</a:t>
            </a:r>
            <a:endParaRPr lang="en-US" altLang="ja-JP" sz="2050" dirty="0">
              <a:latin typeface="HGPSoeiKakugothicUB" pitchFamily="34" charset="-128"/>
              <a:ea typeface="HGPSoeiKakugothicUB" pitchFamily="34" charset="-128"/>
            </a:endParaRPr>
          </a:p>
          <a:p>
            <a:endParaRPr lang="ja-JP" altLang="en-US" sz="205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6318894" y="7670787"/>
            <a:ext cx="1143000" cy="7232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050" dirty="0">
                <a:latin typeface="HGPSoeiKakugothicUB" pitchFamily="34" charset="-128"/>
                <a:ea typeface="HGPSoeiKakugothicUB" pitchFamily="34" charset="-128"/>
              </a:rPr>
              <a:t>900</a:t>
            </a:r>
            <a:r>
              <a:rPr lang="zh-CN" altLang="en-US" sz="2050" dirty="0">
                <a:latin typeface="HGPSoeiKakugothicUB" pitchFamily="34" charset="-128"/>
                <a:ea typeface="HGPSoeiKakugothicUB" pitchFamily="34" charset="-128"/>
              </a:rPr>
              <a:t>円</a:t>
            </a:r>
          </a:p>
          <a:p>
            <a:r>
              <a:rPr lang="en-US" altLang="zh-CN" sz="2050" dirty="0">
                <a:latin typeface="HGPSoeiKakugothicUB" pitchFamily="34" charset="-128"/>
                <a:ea typeface="HGPSoeiKakugothicUB" pitchFamily="34" charset="-128"/>
              </a:rPr>
              <a:t>600</a:t>
            </a:r>
            <a:r>
              <a:rPr lang="zh-CN" altLang="en-US" sz="2050" dirty="0">
                <a:latin typeface="HGPSoeiKakugothicUB" pitchFamily="34" charset="-128"/>
                <a:ea typeface="HGPSoeiKakugothicUB" pitchFamily="34" charset="-128"/>
              </a:rPr>
              <a:t>円</a:t>
            </a:r>
            <a:endParaRPr lang="ja-JP" altLang="en-US" sz="205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930400" y="8804572"/>
            <a:ext cx="528413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altLang="ja-JP" sz="1000" dirty="0">
                <a:latin typeface="MS PGothic" pitchFamily="34" charset="-128"/>
                <a:ea typeface="MS PGothic" pitchFamily="34" charset="-128"/>
              </a:rPr>
              <a:t>※</a:t>
            </a:r>
            <a:r>
              <a:rPr lang="ja-JP" altLang="en-US" sz="1000" dirty="0">
                <a:latin typeface="MS PGothic" pitchFamily="34" charset="-128"/>
                <a:ea typeface="MS PGothic" pitchFamily="34" charset="-128"/>
              </a:rPr>
              <a:t>ランチタイム（</a:t>
            </a:r>
            <a:r>
              <a:rPr lang="en-US" altLang="ja-JP" sz="1000" dirty="0">
                <a:latin typeface="MS PGothic" pitchFamily="34" charset="-128"/>
                <a:ea typeface="MS PGothic" pitchFamily="34" charset="-128"/>
              </a:rPr>
              <a:t>11</a:t>
            </a:r>
            <a:r>
              <a:rPr lang="ja-JP" altLang="en-US" sz="1000" dirty="0">
                <a:latin typeface="MS PGothic" pitchFamily="34" charset="-128"/>
                <a:ea typeface="MS PGothic" pitchFamily="34" charset="-128"/>
              </a:rPr>
              <a:t>：</a:t>
            </a:r>
            <a:r>
              <a:rPr lang="en-US" altLang="ja-JP" sz="1000" dirty="0">
                <a:latin typeface="MS PGothic" pitchFamily="34" charset="-128"/>
                <a:ea typeface="MS PGothic" pitchFamily="34" charset="-128"/>
              </a:rPr>
              <a:t>00〜15</a:t>
            </a:r>
            <a:r>
              <a:rPr lang="ja-JP" altLang="en-US" sz="1000" dirty="0">
                <a:latin typeface="MS PGothic" pitchFamily="34" charset="-128"/>
                <a:ea typeface="MS PGothic" pitchFamily="34" charset="-128"/>
              </a:rPr>
              <a:t>：</a:t>
            </a:r>
            <a:r>
              <a:rPr lang="en-US" altLang="ja-JP" sz="1000" dirty="0">
                <a:latin typeface="MS PGothic" pitchFamily="34" charset="-128"/>
                <a:ea typeface="MS PGothic" pitchFamily="34" charset="-128"/>
              </a:rPr>
              <a:t>00</a:t>
            </a:r>
            <a:r>
              <a:rPr lang="ja-JP" altLang="en-US" sz="1000" dirty="0">
                <a:latin typeface="MS PGothic" pitchFamily="34" charset="-128"/>
                <a:ea typeface="MS PGothic" pitchFamily="34" charset="-128"/>
              </a:rPr>
              <a:t>）のみのサービスです。 </a:t>
            </a:r>
            <a:r>
              <a:rPr lang="en-US" altLang="ja-JP" sz="1000" dirty="0">
                <a:latin typeface="MS PGothic" pitchFamily="34" charset="-128"/>
                <a:ea typeface="MS PGothic" pitchFamily="34" charset="-128"/>
              </a:rPr>
              <a:t>※</a:t>
            </a:r>
            <a:r>
              <a:rPr lang="ja-JP" altLang="en-US" sz="1000" dirty="0">
                <a:latin typeface="MS PGothic" pitchFamily="34" charset="-128"/>
                <a:ea typeface="MS PGothic" pitchFamily="34" charset="-128"/>
              </a:rPr>
              <a:t>表示の価格はすべて税別です。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469900" y="9278913"/>
            <a:ext cx="2997200" cy="14157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200"/>
              </a:spcBef>
            </a:pPr>
            <a:r>
              <a:rPr lang="en-US" altLang="ja-JP" sz="2700" dirty="0">
                <a:latin typeface="HGPSoeiKakugothicUB" pitchFamily="34" charset="-128"/>
                <a:ea typeface="HGPSoeiKakugothicUB" pitchFamily="34" charset="-128"/>
              </a:rPr>
              <a:t>Cafe ASKUL</a:t>
            </a:r>
          </a:p>
          <a:p>
            <a:pPr>
              <a:spcBef>
                <a:spcPts val="200"/>
              </a:spcBef>
            </a:pPr>
            <a:r>
              <a:rPr lang="en-US" altLang="ja-JP" sz="2600" spc="-200" dirty="0">
                <a:latin typeface="HGPSoeiKakugothicUB" pitchFamily="34" charset="-128"/>
                <a:ea typeface="HGPSoeiKakugothicUB" pitchFamily="34" charset="-128"/>
              </a:rPr>
              <a:t>TEL 03-1234-1111</a:t>
            </a:r>
          </a:p>
          <a:p>
            <a:pPr>
              <a:spcBef>
                <a:spcPts val="200"/>
              </a:spcBef>
            </a:pPr>
            <a:r>
              <a:rPr lang="zh-TW" altLang="en-US" sz="1400" dirty="0"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TW" sz="1400" dirty="0">
                <a:latin typeface="MS PGothic" pitchFamily="34" charset="-128"/>
                <a:ea typeface="MS PGothic" pitchFamily="34" charset="-128"/>
              </a:rPr>
              <a:t>135-0061 </a:t>
            </a:r>
            <a:r>
              <a:rPr lang="zh-TW" altLang="en-US" sz="1400" dirty="0"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TW" sz="1400" dirty="0">
                <a:latin typeface="MS PGothic" pitchFamily="34" charset="-128"/>
                <a:ea typeface="MS PGothic" pitchFamily="34" charset="-128"/>
              </a:rPr>
              <a:t>3-2-3</a:t>
            </a:r>
          </a:p>
          <a:p>
            <a:pPr>
              <a:spcBef>
                <a:spcPts val="200"/>
              </a:spcBef>
            </a:pPr>
            <a:r>
              <a:rPr lang="en-US" altLang="ja-JP" sz="1400" dirty="0"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ja-JP" altLang="en-US" sz="140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3311723" y="9774213"/>
            <a:ext cx="299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900" dirty="0">
                <a:latin typeface="HGPSoeiKakugothicUB" pitchFamily="34" charset="-128"/>
                <a:ea typeface="HGPSoeiKakugothicUB" pitchFamily="34" charset="-128"/>
              </a:rPr>
              <a:t>OPEN 10</a:t>
            </a:r>
            <a:r>
              <a:rPr lang="ja-JP" altLang="en-US" sz="9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900" dirty="0">
                <a:latin typeface="HGPSoeiKakugothicUB" pitchFamily="34" charset="-128"/>
                <a:ea typeface="HGPSoeiKakugothicUB" pitchFamily="34" charset="-128"/>
              </a:rPr>
              <a:t>00</a:t>
            </a:r>
          </a:p>
          <a:p>
            <a:r>
              <a:rPr lang="en-US" altLang="ja-JP" sz="900" dirty="0">
                <a:latin typeface="HGPSoeiKakugothicUB" pitchFamily="34" charset="-128"/>
                <a:ea typeface="HGPSoeiKakugothicUB" pitchFamily="34" charset="-128"/>
              </a:rPr>
              <a:t>CLOSE 20</a:t>
            </a:r>
            <a:r>
              <a:rPr lang="ja-JP" altLang="en-US" sz="9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900" dirty="0">
                <a:latin typeface="HGPSoeiKakugothicUB" pitchFamily="34" charset="-128"/>
                <a:ea typeface="HGPSoeiKakugothicUB" pitchFamily="34" charset="-128"/>
              </a:rPr>
              <a:t>00 </a:t>
            </a:r>
            <a:r>
              <a:rPr lang="ja-JP" altLang="en-US" sz="900" dirty="0">
                <a:latin typeface="HGPSoeiKakugothicUB" pitchFamily="34" charset="-128"/>
                <a:ea typeface="HGPSoeiKakugothicUB" pitchFamily="34" charset="-128"/>
              </a:rPr>
              <a:t>（月曜定休）</a:t>
            </a:r>
          </a:p>
        </p:txBody>
      </p:sp>
      <p:sp>
        <p:nvSpPr>
          <p:cNvPr id="35" name="正方形/長方形 67"/>
          <p:cNvSpPr/>
          <p:nvPr/>
        </p:nvSpPr>
        <p:spPr>
          <a:xfrm>
            <a:off x="5288359" y="9473895"/>
            <a:ext cx="1962000" cy="10908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HGPSoeiKakugothicUB" pitchFamily="34" charset="-128"/>
                <a:ea typeface="HGPSoeiKakugothicUB" pitchFamily="34" charset="-128"/>
                <a:cs typeface="メイリオ" panose="020B0604030504040204" pitchFamily="50" charset="-128"/>
              </a:rPr>
              <a:t>地図入る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195</Words>
  <Application>Microsoft Office PowerPoint</Application>
  <PresentationFormat>ユーザー設定</PresentationFormat>
  <Paragraphs>41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2016-07-14T10:32:50Z</dcterms:created>
  <dcterms:modified xsi:type="dcterms:W3CDTF">2017-03-07T02:23:01Z</dcterms:modified>
</cp:coreProperties>
</file>

<file path=docProps/thumbnail.jpeg>
</file>