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4708"/>
    <a:srgbClr val="906E30"/>
    <a:srgbClr val="82582D"/>
    <a:srgbClr val="A4723A"/>
    <a:srgbClr val="664724"/>
    <a:srgbClr val="645226"/>
    <a:srgbClr val="640000"/>
    <a:srgbClr val="3E0000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44" autoAdjust="0"/>
    <p:restoredTop sz="94660"/>
  </p:normalViewPr>
  <p:slideViewPr>
    <p:cSldViewPr snapToGrid="0">
      <p:cViewPr varScale="1">
        <p:scale>
          <a:sx n="50" d="100"/>
          <a:sy n="50" d="100"/>
        </p:scale>
        <p:origin x="2168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5577" y="-14511"/>
            <a:ext cx="7795674" cy="10922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6867" y="2471738"/>
            <a:ext cx="1638713" cy="16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52" y="1880781"/>
            <a:ext cx="6553616" cy="373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0351" y="523880"/>
            <a:ext cx="3363818" cy="2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42099" y="484608"/>
            <a:ext cx="33638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みなさんの声を聞かせてください！</a:t>
            </a:r>
            <a:endParaRPr lang="zh-CN" altLang="en-US" sz="16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4299" y="673040"/>
            <a:ext cx="16819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9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第</a:t>
            </a:r>
            <a:r>
              <a:rPr lang="ja-JP" altLang="en-US" sz="36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３</a:t>
            </a:r>
            <a:r>
              <a:rPr lang="ja-JP" altLang="en-US" sz="19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回</a:t>
            </a:r>
            <a:endParaRPr lang="zh-CN" altLang="en-US" sz="19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969048" y="760318"/>
            <a:ext cx="439365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500" dirty="0">
                <a:solidFill>
                  <a:srgbClr val="FFFF00"/>
                </a:solidFill>
                <a:latin typeface="HGPSoeiKakugothicUB" pitchFamily="34" charset="-128"/>
                <a:ea typeface="HGPSoeiKakugothicUB" pitchFamily="34" charset="-128"/>
              </a:rPr>
              <a:t>ライフプランセミナー</a:t>
            </a:r>
            <a:endParaRPr lang="zh-CN" altLang="en-US" sz="3500" dirty="0">
              <a:solidFill>
                <a:srgbClr val="FFFF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94299" y="1243732"/>
            <a:ext cx="621610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500" dirty="0">
                <a:solidFill>
                  <a:srgbClr val="FFFF00"/>
                </a:solidFill>
                <a:latin typeface="HGPSoeiKakugothicUB" pitchFamily="34" charset="-128"/>
                <a:ea typeface="HGPSoeiKakugothicUB" pitchFamily="34" charset="-128"/>
              </a:rPr>
              <a:t>充実したセカンドライフに向けて</a:t>
            </a:r>
            <a:endParaRPr lang="zh-CN" altLang="en-US" sz="3500" dirty="0">
              <a:solidFill>
                <a:srgbClr val="FFFF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23900" y="1892697"/>
            <a:ext cx="62865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500" b="1" dirty="0">
                <a:solidFill>
                  <a:schemeClr val="bg1"/>
                </a:solidFill>
                <a:latin typeface="+mn-ea"/>
              </a:rPr>
              <a:t>～そろそろ考えてみませんか？ 退職後の生き方を～</a:t>
            </a:r>
            <a:endParaRPr lang="zh-CN" altLang="en-US" sz="1500" b="1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8" y="6515100"/>
            <a:ext cx="4761932" cy="38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75" y="8163587"/>
            <a:ext cx="6756065" cy="9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TextBox 36"/>
          <p:cNvSpPr txBox="1"/>
          <p:nvPr/>
        </p:nvSpPr>
        <p:spPr>
          <a:xfrm>
            <a:off x="5415417" y="7533704"/>
            <a:ext cx="18426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latin typeface="HGPSoeiKakugothicUB" pitchFamily="34" charset="-128"/>
                <a:ea typeface="HGPSoeiKakugothicUB" pitchFamily="34" charset="-128"/>
              </a:rPr>
              <a:t>講師：ライフプランナー　</a:t>
            </a:r>
          </a:p>
          <a:p>
            <a:pPr algn="ctr"/>
            <a:r>
              <a:rPr lang="ja-JP" altLang="en-US" sz="1200" dirty="0">
                <a:latin typeface="HGPSoeiKakugothicUB" pitchFamily="34" charset="-128"/>
                <a:ea typeface="HGPSoeiKakugothicUB" pitchFamily="34" charset="-128"/>
              </a:rPr>
              <a:t>鈴木 健太</a:t>
            </a:r>
            <a:endParaRPr lang="zh-CN" altLang="en-US" sz="1200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695574" y="6527874"/>
            <a:ext cx="24098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参加料無料・ご予約不要</a:t>
            </a:r>
            <a:endParaRPr lang="zh-CN" altLang="en-US" sz="16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95325" y="6874859"/>
            <a:ext cx="260032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500" dirty="0">
                <a:latin typeface="HGPSoeiKakugothicUB" pitchFamily="34" charset="-128"/>
                <a:ea typeface="HGPSoeiKakugothicUB" pitchFamily="34" charset="-128"/>
              </a:rPr>
              <a:t>9</a:t>
            </a:r>
            <a:r>
              <a:rPr lang="ja-JP" altLang="en-US" sz="2600" dirty="0">
                <a:latin typeface="HGPSoeiKakugothicUB" pitchFamily="34" charset="-128"/>
                <a:ea typeface="HGPSoeiKakugothicUB" pitchFamily="34" charset="-128"/>
              </a:rPr>
              <a:t>月</a:t>
            </a:r>
            <a:r>
              <a:rPr lang="en-US" altLang="ja-JP" sz="4500" dirty="0">
                <a:latin typeface="HGPSoeiKakugothicUB" pitchFamily="34" charset="-128"/>
                <a:ea typeface="HGPSoeiKakugothicUB" pitchFamily="34" charset="-128"/>
              </a:rPr>
              <a:t>10</a:t>
            </a:r>
            <a:r>
              <a:rPr lang="ja-JP" altLang="en-US" sz="2600" dirty="0">
                <a:latin typeface="HGPSoeiKakugothicUB" pitchFamily="34" charset="-128"/>
                <a:ea typeface="HGPSoeiKakugothicUB" pitchFamily="34" charset="-128"/>
              </a:rPr>
              <a:t>日（土）</a:t>
            </a:r>
            <a:endParaRPr lang="zh-CN" altLang="en-US" sz="2600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157041" y="7227284"/>
            <a:ext cx="24098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HGPSoeiKakugothicUB" pitchFamily="34" charset="-128"/>
                <a:ea typeface="HGPSoeiKakugothicUB" pitchFamily="34" charset="-128"/>
              </a:rPr>
              <a:t>13</a:t>
            </a:r>
            <a:r>
              <a:rPr lang="ja-JP" altLang="en-US" sz="2000" dirty="0">
                <a:latin typeface="HGPSoeiKakugothicUB" pitchFamily="34" charset="-128"/>
                <a:ea typeface="HGPSoeiKakugothicUB" pitchFamily="34" charset="-128"/>
              </a:rPr>
              <a:t>：</a:t>
            </a:r>
            <a:r>
              <a:rPr lang="en-US" altLang="ja-JP" sz="2000" dirty="0">
                <a:latin typeface="HGPSoeiKakugothicUB" pitchFamily="34" charset="-128"/>
                <a:ea typeface="HGPSoeiKakugothicUB" pitchFamily="34" charset="-128"/>
              </a:rPr>
              <a:t>00</a:t>
            </a:r>
            <a:r>
              <a:rPr lang="ja-JP" altLang="en-US" sz="2000" dirty="0">
                <a:latin typeface="HGPSoeiKakugothicUB" pitchFamily="34" charset="-128"/>
                <a:ea typeface="HGPSoeiKakugothicUB" pitchFamily="34" charset="-128"/>
              </a:rPr>
              <a:t>～</a:t>
            </a:r>
            <a:r>
              <a:rPr lang="en-US" altLang="ja-JP" sz="2000" dirty="0">
                <a:latin typeface="HGPSoeiKakugothicUB" pitchFamily="34" charset="-128"/>
                <a:ea typeface="HGPSoeiKakugothicUB" pitchFamily="34" charset="-128"/>
              </a:rPr>
              <a:t>16</a:t>
            </a:r>
            <a:r>
              <a:rPr lang="ja-JP" altLang="en-US" sz="2000" dirty="0">
                <a:latin typeface="HGPSoeiKakugothicUB" pitchFamily="34" charset="-128"/>
                <a:ea typeface="HGPSoeiKakugothicUB" pitchFamily="34" charset="-128"/>
              </a:rPr>
              <a:t>：</a:t>
            </a:r>
            <a:r>
              <a:rPr lang="en-US" altLang="ja-JP" sz="2000" dirty="0">
                <a:latin typeface="HGPSoeiKakugothicUB" pitchFamily="34" charset="-128"/>
                <a:ea typeface="HGPSoeiKakugothicUB" pitchFamily="34" charset="-128"/>
              </a:rPr>
              <a:t>00</a:t>
            </a:r>
            <a:endParaRPr lang="zh-CN" altLang="en-US" sz="2000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540003" y="7627394"/>
            <a:ext cx="42019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latin typeface="HGPSoeiKakugothicUB" pitchFamily="34" charset="-128"/>
                <a:ea typeface="HGPSoeiKakugothicUB" pitchFamily="34" charset="-128"/>
              </a:rPr>
              <a:t>アスクル会議室</a:t>
            </a:r>
            <a:r>
              <a:rPr lang="ja-JP" altLang="en-US" sz="1400" dirty="0">
                <a:latin typeface="HGPSoeiKakugothicUB" pitchFamily="34" charset="-128"/>
                <a:ea typeface="HGPSoeiKakugothicUB" pitchFamily="34" charset="-128"/>
              </a:rPr>
              <a:t>（東京都江東区豊洲３</a:t>
            </a:r>
            <a:r>
              <a:rPr lang="en-US" altLang="ja-JP" sz="1400" dirty="0">
                <a:latin typeface="HGPSoeiKakugothicUB" pitchFamily="34" charset="-128"/>
                <a:ea typeface="HGPSoeiKakugothicUB" pitchFamily="34" charset="-128"/>
              </a:rPr>
              <a:t>-</a:t>
            </a:r>
            <a:r>
              <a:rPr lang="ja-JP" altLang="en-US" sz="1400" dirty="0">
                <a:latin typeface="HGPSoeiKakugothicUB" pitchFamily="34" charset="-128"/>
                <a:ea typeface="HGPSoeiKakugothicUB" pitchFamily="34" charset="-128"/>
              </a:rPr>
              <a:t>２</a:t>
            </a:r>
            <a:r>
              <a:rPr lang="en-US" altLang="ja-JP" sz="1400" dirty="0">
                <a:latin typeface="HGPSoeiKakugothicUB" pitchFamily="34" charset="-128"/>
                <a:ea typeface="HGPSoeiKakugothicUB" pitchFamily="34" charset="-128"/>
              </a:rPr>
              <a:t>-</a:t>
            </a:r>
            <a:r>
              <a:rPr lang="ja-JP" altLang="en-US" sz="1400" dirty="0">
                <a:latin typeface="HGPSoeiKakugothicUB" pitchFamily="34" charset="-128"/>
                <a:ea typeface="HGPSoeiKakugothicUB" pitchFamily="34" charset="-128"/>
              </a:rPr>
              <a:t>３）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811761" y="7633557"/>
            <a:ext cx="6425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会場</a:t>
            </a:r>
            <a:endParaRPr lang="zh-CN" altLang="en-US" sz="16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102399" y="8190160"/>
            <a:ext cx="34717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dirty="0">
                <a:solidFill>
                  <a:srgbClr val="00B050"/>
                </a:solidFill>
                <a:latin typeface="HGPSoeiKakugothicUB" pitchFamily="34" charset="-128"/>
                <a:ea typeface="HGPSoeiKakugothicUB" pitchFamily="34" charset="-128"/>
              </a:rPr>
              <a:t>こんなお気持ちはありませんか？</a:t>
            </a:r>
            <a:endParaRPr lang="zh-CN" altLang="en-US" sz="1600" dirty="0">
              <a:solidFill>
                <a:srgbClr val="00B05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417414" y="8536483"/>
            <a:ext cx="242086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00" dirty="0">
                <a:latin typeface="HGPSoeiKakugothicUB" pitchFamily="34" charset="-128"/>
                <a:ea typeface="HGPSoeiKakugothicUB" pitchFamily="34" charset="-128"/>
              </a:rPr>
              <a:t>再就職してまだまだ働きたい！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417414" y="8785274"/>
            <a:ext cx="242086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00" dirty="0">
                <a:latin typeface="HGPSoeiKakugothicUB" pitchFamily="34" charset="-128"/>
                <a:ea typeface="HGPSoeiKakugothicUB" pitchFamily="34" charset="-128"/>
              </a:rPr>
              <a:t>故郷に戻って地域貢献したい！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175819" y="8536483"/>
            <a:ext cx="289194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00" dirty="0">
                <a:latin typeface="HGPSoeiKakugothicUB" pitchFamily="34" charset="-128"/>
                <a:ea typeface="HGPSoeiKakugothicUB" pitchFamily="34" charset="-128"/>
              </a:rPr>
              <a:t>自分の趣味を追い求めてみたい！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175819" y="8785274"/>
            <a:ext cx="277743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00" dirty="0">
                <a:latin typeface="HGPSoeiKakugothicUB" pitchFamily="34" charset="-128"/>
                <a:ea typeface="HGPSoeiKakugothicUB" pitchFamily="34" charset="-128"/>
              </a:rPr>
              <a:t>家族に幸せになってもらいたい！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394995" y="9414296"/>
            <a:ext cx="408622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500" dirty="0">
                <a:latin typeface="HGPSoeiKakugothicUB" pitchFamily="34" charset="-128"/>
                <a:ea typeface="HGPSoeiKakugothicUB" pitchFamily="34" charset="-128"/>
              </a:rPr>
              <a:t>ライフプランセミナー事務局</a:t>
            </a:r>
            <a:endParaRPr lang="zh-CN" altLang="en-US" sz="2500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68860" y="9999885"/>
            <a:ext cx="9092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お問い合わせは</a:t>
            </a:r>
          </a:p>
          <a:p>
            <a:r>
              <a:rPr lang="ja-JP" altLang="en-US" sz="8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こちらへ</a:t>
            </a:r>
            <a:endParaRPr lang="zh-CN" altLang="en-US" sz="8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417414" y="9805193"/>
            <a:ext cx="4535711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100" dirty="0">
                <a:latin typeface="HGPSoeiKakugothicUB" pitchFamily="34" charset="-128"/>
                <a:ea typeface="HGPSoeiKakugothicUB" pitchFamily="34" charset="-128"/>
              </a:rPr>
              <a:t>TEL</a:t>
            </a:r>
            <a:r>
              <a:rPr lang="en-US" altLang="ja-JP" sz="4100" spc="-500" dirty="0">
                <a:latin typeface="HGPSoeiKakugothicUB" pitchFamily="34" charset="-128"/>
                <a:ea typeface="HGPSoeiKakugothicUB" pitchFamily="34" charset="-128"/>
              </a:rPr>
              <a:t> 03-1234-1111</a:t>
            </a:r>
            <a:endParaRPr lang="ja-JP" altLang="en-US" sz="4100" spc="-500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666086" y="10434135"/>
            <a:ext cx="40065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TW" altLang="en-US" sz="1000" dirty="0">
                <a:latin typeface="HGPSoeiKakugothicUB" pitchFamily="34" charset="-128"/>
                <a:ea typeface="HGPSoeiKakugothicUB" pitchFamily="34" charset="-128"/>
              </a:rPr>
              <a:t>（受付時間 </a:t>
            </a:r>
            <a:r>
              <a:rPr lang="en-US" altLang="zh-TW" sz="1000" dirty="0">
                <a:latin typeface="HGPSoeiKakugothicUB" pitchFamily="34" charset="-128"/>
                <a:ea typeface="HGPSoeiKakugothicUB" pitchFamily="34" charset="-128"/>
              </a:rPr>
              <a:t>9</a:t>
            </a:r>
            <a:r>
              <a:rPr lang="zh-TW" altLang="en-US" sz="1000" dirty="0">
                <a:latin typeface="HGPSoeiKakugothicUB" pitchFamily="34" charset="-128"/>
                <a:ea typeface="HGPSoeiKakugothicUB" pitchFamily="34" charset="-128"/>
              </a:rPr>
              <a:t>：</a:t>
            </a:r>
            <a:r>
              <a:rPr lang="en-US" altLang="zh-TW" sz="1000" dirty="0">
                <a:latin typeface="HGPSoeiKakugothicUB" pitchFamily="34" charset="-128"/>
                <a:ea typeface="HGPSoeiKakugothicUB" pitchFamily="34" charset="-128"/>
              </a:rPr>
              <a:t>00〜18</a:t>
            </a:r>
            <a:r>
              <a:rPr lang="zh-TW" altLang="en-US" sz="1000" dirty="0">
                <a:latin typeface="HGPSoeiKakugothicUB" pitchFamily="34" charset="-128"/>
                <a:ea typeface="HGPSoeiKakugothicUB" pitchFamily="34" charset="-128"/>
              </a:rPr>
              <a:t>：</a:t>
            </a:r>
            <a:r>
              <a:rPr lang="en-US" altLang="zh-TW" sz="1000" dirty="0">
                <a:latin typeface="HGPSoeiKakugothicUB" pitchFamily="34" charset="-128"/>
                <a:ea typeface="HGPSoeiKakugothicUB" pitchFamily="34" charset="-128"/>
              </a:rPr>
              <a:t>00</a:t>
            </a:r>
            <a:r>
              <a:rPr lang="zh-TW" altLang="en-US" sz="1000" dirty="0">
                <a:latin typeface="HGPSoeiKakugothicUB" pitchFamily="34" charset="-128"/>
                <a:ea typeface="HGPSoeiKakugothicUB" pitchFamily="34" charset="-128"/>
              </a:rPr>
              <a:t>）</a:t>
            </a:r>
            <a:endParaRPr lang="ja-JP" altLang="en-US" sz="1000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53" name="正方形/長方形 67"/>
          <p:cNvSpPr/>
          <p:nvPr/>
        </p:nvSpPr>
        <p:spPr>
          <a:xfrm>
            <a:off x="5762625" y="9346895"/>
            <a:ext cx="1722684" cy="1187957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HGPSoeiKakugothicUB" pitchFamily="34" charset="-128"/>
                <a:ea typeface="HGPSoeiKakugothicUB" pitchFamily="34" charset="-128"/>
                <a:cs typeface="メイリオ" panose="020B0604030504040204" pitchFamily="50" charset="-128"/>
              </a:rPr>
              <a:t>地図入る</a:t>
            </a:r>
          </a:p>
        </p:txBody>
      </p:sp>
      <p:pic>
        <p:nvPicPr>
          <p:cNvPr id="3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6867" y="2471738"/>
            <a:ext cx="1638713" cy="16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7" name="TextBox 56"/>
          <p:cNvSpPr txBox="1"/>
          <p:nvPr/>
        </p:nvSpPr>
        <p:spPr>
          <a:xfrm>
            <a:off x="5863617" y="2538413"/>
            <a:ext cx="1104900" cy="401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latin typeface="HGPSoeiKakugothicUB" pitchFamily="34" charset="-128"/>
                <a:ea typeface="HGPSoeiKakugothicUB" pitchFamily="34" charset="-128"/>
              </a:rPr>
              <a:t>対象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5561426" y="3050158"/>
            <a:ext cx="134733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500" dirty="0">
                <a:latin typeface="HGPSoeiKakugothicUB" pitchFamily="34" charset="-128"/>
                <a:ea typeface="HGPSoeiKakugothicUB" pitchFamily="34" charset="-128"/>
              </a:rPr>
              <a:t>６０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446326" y="3379577"/>
            <a:ext cx="68243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700" dirty="0">
                <a:latin typeface="HGPSoeiKakugothicUB" pitchFamily="34" charset="-128"/>
                <a:ea typeface="HGPSoeiKakugothicUB" pitchFamily="34" charset="-128"/>
              </a:rPr>
              <a:t>歳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5791287" y="3705773"/>
            <a:ext cx="12495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>
                <a:latin typeface="MS PGothic" pitchFamily="34" charset="-128"/>
                <a:ea typeface="MS PGothic" pitchFamily="34" charset="-128"/>
              </a:rPr>
              <a:t>以上</a:t>
            </a:r>
            <a:r>
              <a:rPr lang="ja-JP" altLang="en-US" sz="1200" b="1" dirty="0">
                <a:latin typeface="MS PGothic" pitchFamily="34" charset="-128"/>
                <a:ea typeface="MS PGothic" pitchFamily="34" charset="-128"/>
              </a:rPr>
              <a:t>の</a:t>
            </a:r>
            <a:r>
              <a:rPr lang="zh-CN" altLang="en-US" sz="1200" b="1" dirty="0">
                <a:latin typeface="MS PGothic" pitchFamily="34" charset="-128"/>
                <a:ea typeface="MS PGothic" pitchFamily="34" charset="-128"/>
              </a:rPr>
              <a:t>方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5791287" y="2996059"/>
            <a:ext cx="12495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>
                <a:latin typeface="MS PGothic" pitchFamily="34" charset="-128"/>
                <a:ea typeface="MS PGothic" pitchFamily="34" charset="-128"/>
              </a:rPr>
              <a:t>区内在住</a:t>
            </a:r>
            <a:r>
              <a:rPr lang="ja-JP" altLang="en-US" sz="1200" b="1" dirty="0">
                <a:latin typeface="MS PGothic" pitchFamily="34" charset="-128"/>
                <a:ea typeface="MS PGothic" pitchFamily="34" charset="-128"/>
              </a:rPr>
              <a:t>の</a:t>
            </a:r>
            <a:endParaRPr lang="zh-CN" altLang="en-US" sz="12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6" name="正方形/長方形 59"/>
          <p:cNvSpPr/>
          <p:nvPr/>
        </p:nvSpPr>
        <p:spPr>
          <a:xfrm>
            <a:off x="5676866" y="6235007"/>
            <a:ext cx="1450319" cy="1032267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230</Words>
  <Application>Microsoft Office PowerPoint</Application>
  <PresentationFormat>ユーザー設定</PresentationFormat>
  <Paragraphs>47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HGPSoeiKakugothicUB</vt:lpstr>
      <vt:lpstr>ＭＳ Ｐゴシック</vt:lpstr>
      <vt:lpstr>ＭＳ Ｐゴシック</vt:lpstr>
      <vt:lpstr>宋体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2016-07-14T10:33:31Z</dcterms:created>
  <dcterms:modified xsi:type="dcterms:W3CDTF">2017-03-07T02:24:41Z</dcterms:modified>
</cp:coreProperties>
</file>