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E2500"/>
    <a:srgbClr val="E94708"/>
    <a:srgbClr val="906E30"/>
    <a:srgbClr val="82582D"/>
    <a:srgbClr val="A4723A"/>
    <a:srgbClr val="664724"/>
    <a:srgbClr val="645226"/>
    <a:srgbClr val="640000"/>
    <a:srgbClr val="3E00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044" autoAdjust="0"/>
    <p:restoredTop sz="94660"/>
  </p:normalViewPr>
  <p:slideViewPr>
    <p:cSldViewPr snapToGrid="0">
      <p:cViewPr varScale="1">
        <p:scale>
          <a:sx n="50" d="100"/>
          <a:sy n="50" d="100"/>
        </p:scale>
        <p:origin x="2168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4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791" t="2547" r="5415" b="7567"/>
          <a:stretch/>
        </p:blipFill>
        <p:spPr bwMode="auto">
          <a:xfrm>
            <a:off x="0" y="-81886"/>
            <a:ext cx="7902054" cy="1116387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58905" y="1994297"/>
            <a:ext cx="6422526" cy="352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2242099" y="484608"/>
            <a:ext cx="336381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みなさんの声を聞かせてください！</a:t>
            </a:r>
            <a:endParaRPr lang="zh-CN" altLang="en-US" sz="16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794299" y="673040"/>
            <a:ext cx="168190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900" dirty="0">
                <a:latin typeface="HGPSoeiKakugothicUB" pitchFamily="34" charset="-128"/>
                <a:ea typeface="HGPSoeiKakugothicUB" pitchFamily="34" charset="-128"/>
              </a:rPr>
              <a:t>第</a:t>
            </a:r>
            <a:r>
              <a:rPr lang="ja-JP" altLang="en-US" sz="3600" dirty="0">
                <a:latin typeface="HGPSoeiKakugothicUB" pitchFamily="34" charset="-128"/>
                <a:ea typeface="HGPSoeiKakugothicUB" pitchFamily="34" charset="-128"/>
              </a:rPr>
              <a:t>３</a:t>
            </a:r>
            <a:r>
              <a:rPr lang="ja-JP" altLang="en-US" sz="1900" dirty="0">
                <a:latin typeface="HGPSoeiKakugothicUB" pitchFamily="34" charset="-128"/>
                <a:ea typeface="HGPSoeiKakugothicUB" pitchFamily="34" charset="-128"/>
              </a:rPr>
              <a:t>回</a:t>
            </a:r>
            <a:endParaRPr lang="zh-CN" altLang="en-US" sz="19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2102399" y="760318"/>
            <a:ext cx="3977918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500" dirty="0">
                <a:solidFill>
                  <a:srgbClr val="7E2500"/>
                </a:solidFill>
                <a:latin typeface="HGPSoeiKakugothicUB" pitchFamily="34" charset="-128"/>
                <a:ea typeface="HGPSoeiKakugothicUB" pitchFamily="34" charset="-128"/>
              </a:rPr>
              <a:t>ライフプランセミナー</a:t>
            </a:r>
            <a:endParaRPr lang="zh-CN" altLang="en-US" sz="3500" dirty="0">
              <a:solidFill>
                <a:srgbClr val="7E25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794299" y="1243732"/>
            <a:ext cx="6216101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500" dirty="0">
                <a:solidFill>
                  <a:srgbClr val="7E2500"/>
                </a:solidFill>
                <a:latin typeface="HGPSoeiKakugothicUB" pitchFamily="34" charset="-128"/>
                <a:ea typeface="HGPSoeiKakugothicUB" pitchFamily="34" charset="-128"/>
              </a:rPr>
              <a:t>充実したセカンドライフに向けて</a:t>
            </a:r>
            <a:endParaRPr lang="zh-CN" altLang="en-US" sz="3500" dirty="0">
              <a:solidFill>
                <a:srgbClr val="7E25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5975" y="8108995"/>
            <a:ext cx="6756065" cy="97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7" name="TextBox 36"/>
          <p:cNvSpPr txBox="1"/>
          <p:nvPr/>
        </p:nvSpPr>
        <p:spPr>
          <a:xfrm>
            <a:off x="5537378" y="7415415"/>
            <a:ext cx="184263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講師：ライフプランナー　</a:t>
            </a:r>
          </a:p>
          <a:p>
            <a:pPr algn="ctr"/>
            <a:r>
              <a:rPr lang="ja-JP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鈴木 健太</a:t>
            </a:r>
            <a:endParaRPr lang="zh-CN" altLang="en-US" sz="12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034697" y="6752308"/>
            <a:ext cx="2803586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5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9</a:t>
            </a:r>
            <a:r>
              <a:rPr lang="ja-JP" altLang="en-US" sz="26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月</a:t>
            </a:r>
            <a:r>
              <a:rPr lang="en-US" altLang="ja-JP" sz="45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10</a:t>
            </a:r>
            <a:r>
              <a:rPr lang="ja-JP" altLang="en-US" sz="26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日（土）</a:t>
            </a:r>
            <a:endParaRPr lang="zh-CN" altLang="en-US" sz="26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485895" y="7104733"/>
            <a:ext cx="2409825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13</a:t>
            </a:r>
            <a:r>
              <a:rPr lang="ja-JP" altLang="en-US" sz="2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2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00</a:t>
            </a:r>
            <a:r>
              <a:rPr lang="ja-JP" altLang="en-US" sz="2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～</a:t>
            </a:r>
            <a:r>
              <a:rPr lang="en-US" altLang="ja-JP" sz="2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16</a:t>
            </a:r>
            <a:r>
              <a:rPr lang="ja-JP" altLang="en-US" sz="2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2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00</a:t>
            </a:r>
            <a:endParaRPr lang="zh-CN" altLang="en-US" sz="20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1540003" y="7646248"/>
            <a:ext cx="420199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0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アスクル会議室</a:t>
            </a:r>
            <a:r>
              <a:rPr lang="ja-JP" altLang="en-US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（東京都江東区豊洲３</a:t>
            </a:r>
            <a:r>
              <a:rPr lang="en-US" altLang="ja-JP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-</a:t>
            </a:r>
            <a:r>
              <a:rPr lang="ja-JP" altLang="en-US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２</a:t>
            </a:r>
            <a:r>
              <a:rPr lang="en-US" altLang="ja-JP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-</a:t>
            </a:r>
            <a:r>
              <a:rPr lang="ja-JP" altLang="en-US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３）</a:t>
            </a:r>
          </a:p>
        </p:txBody>
      </p:sp>
      <p:sp>
        <p:nvSpPr>
          <p:cNvPr id="43" name="TextBox 42"/>
          <p:cNvSpPr txBox="1"/>
          <p:nvPr/>
        </p:nvSpPr>
        <p:spPr>
          <a:xfrm>
            <a:off x="2102399" y="8149216"/>
            <a:ext cx="347176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solidFill>
                  <a:srgbClr val="00B050"/>
                </a:solidFill>
                <a:latin typeface="HGPSoeiKakugothicUB" pitchFamily="34" charset="-128"/>
                <a:ea typeface="HGPSoeiKakugothicUB" pitchFamily="34" charset="-128"/>
              </a:rPr>
              <a:t>こんなお気持ちはありませんか？</a:t>
            </a:r>
            <a:endParaRPr lang="zh-CN" altLang="en-US" sz="1600" dirty="0">
              <a:solidFill>
                <a:srgbClr val="00B05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1417414" y="8468243"/>
            <a:ext cx="2420869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300" dirty="0">
                <a:latin typeface="HGPSoeiKakugothicUB" pitchFamily="34" charset="-128"/>
                <a:ea typeface="HGPSoeiKakugothicUB" pitchFamily="34" charset="-128"/>
              </a:rPr>
              <a:t>再就職してまだまだ働きたい！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1417414" y="8717034"/>
            <a:ext cx="2420869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300" dirty="0">
                <a:latin typeface="HGPSoeiKakugothicUB" pitchFamily="34" charset="-128"/>
                <a:ea typeface="HGPSoeiKakugothicUB" pitchFamily="34" charset="-128"/>
              </a:rPr>
              <a:t>故郷に戻って地域貢献したい！</a:t>
            </a:r>
          </a:p>
        </p:txBody>
      </p:sp>
      <p:sp>
        <p:nvSpPr>
          <p:cNvPr id="46" name="TextBox 45"/>
          <p:cNvSpPr txBox="1"/>
          <p:nvPr/>
        </p:nvSpPr>
        <p:spPr>
          <a:xfrm>
            <a:off x="4175819" y="8468243"/>
            <a:ext cx="2891943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300" dirty="0">
                <a:latin typeface="HGPSoeiKakugothicUB" pitchFamily="34" charset="-128"/>
                <a:ea typeface="HGPSoeiKakugothicUB" pitchFamily="34" charset="-128"/>
              </a:rPr>
              <a:t>自分の趣味を追い求めてみたい！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4175819" y="8717034"/>
            <a:ext cx="2777431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300" dirty="0">
                <a:latin typeface="HGPSoeiKakugothicUB" pitchFamily="34" charset="-128"/>
                <a:ea typeface="HGPSoeiKakugothicUB" pitchFamily="34" charset="-128"/>
              </a:rPr>
              <a:t>家族に幸せになってもらいたい！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394995" y="9415281"/>
            <a:ext cx="4086225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500" dirty="0">
                <a:latin typeface="HGPSoeiKakugothicUB" pitchFamily="34" charset="-128"/>
                <a:ea typeface="HGPSoeiKakugothicUB" pitchFamily="34" charset="-128"/>
              </a:rPr>
              <a:t>ライフプランセミナー事務局</a:t>
            </a:r>
            <a:endParaRPr lang="zh-CN" altLang="en-US" sz="25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1390118" y="9758058"/>
            <a:ext cx="5256341" cy="7232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100" dirty="0">
                <a:latin typeface="HGPSoeiKakugothicUB" pitchFamily="34" charset="-128"/>
                <a:ea typeface="HGPSoeiKakugothicUB" pitchFamily="34" charset="-128"/>
              </a:rPr>
              <a:t>TEL</a:t>
            </a:r>
            <a:r>
              <a:rPr lang="en-US" altLang="ja-JP" sz="4100" spc="-500" dirty="0">
                <a:latin typeface="HGPSoeiKakugothicUB" pitchFamily="34" charset="-128"/>
                <a:ea typeface="HGPSoeiKakugothicUB" pitchFamily="34" charset="-128"/>
              </a:rPr>
              <a:t> 03-1234-1111</a:t>
            </a:r>
            <a:endParaRPr lang="ja-JP" altLang="en-US" sz="4100" spc="-5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1117730" y="10354195"/>
            <a:ext cx="4535711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TW" altLang="en-US" sz="1000" dirty="0">
                <a:latin typeface="HGPSoeiKakugothicUB" pitchFamily="34" charset="-128"/>
                <a:ea typeface="HGPSoeiKakugothicUB" pitchFamily="34" charset="-128"/>
              </a:rPr>
              <a:t>（受付時間 </a:t>
            </a:r>
            <a:r>
              <a:rPr lang="en-US" altLang="zh-TW" sz="1000" dirty="0">
                <a:latin typeface="HGPSoeiKakugothicUB" pitchFamily="34" charset="-128"/>
                <a:ea typeface="HGPSoeiKakugothicUB" pitchFamily="34" charset="-128"/>
              </a:rPr>
              <a:t>9</a:t>
            </a:r>
            <a:r>
              <a:rPr lang="zh-TW" altLang="en-US" sz="10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TW" sz="1000" dirty="0">
                <a:latin typeface="HGPSoeiKakugothicUB" pitchFamily="34" charset="-128"/>
                <a:ea typeface="HGPSoeiKakugothicUB" pitchFamily="34" charset="-128"/>
              </a:rPr>
              <a:t>00〜18</a:t>
            </a:r>
            <a:r>
              <a:rPr lang="zh-TW" altLang="en-US" sz="10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TW" sz="1000" dirty="0">
                <a:latin typeface="HGPSoeiKakugothicUB" pitchFamily="34" charset="-128"/>
                <a:ea typeface="HGPSoeiKakugothicUB" pitchFamily="34" charset="-128"/>
              </a:rPr>
              <a:t>00</a:t>
            </a:r>
            <a:r>
              <a:rPr lang="zh-TW" altLang="en-US" sz="1000" dirty="0">
                <a:latin typeface="HGPSoeiKakugothicUB" pitchFamily="34" charset="-128"/>
                <a:ea typeface="HGPSoeiKakugothicUB" pitchFamily="34" charset="-128"/>
              </a:rPr>
              <a:t>）</a:t>
            </a:r>
            <a:endParaRPr lang="ja-JP" altLang="en-US" sz="10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3" name="正方形/長方形 67"/>
          <p:cNvSpPr/>
          <p:nvPr/>
        </p:nvSpPr>
        <p:spPr>
          <a:xfrm>
            <a:off x="5715490" y="9535435"/>
            <a:ext cx="1722684" cy="957749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dirty="0">
                <a:latin typeface="HGPSoeiKakugothicUB" pitchFamily="34" charset="-128"/>
                <a:ea typeface="HGPSoeiKakugothicUB" pitchFamily="34" charset="-128"/>
                <a:cs typeface="メイリオ" panose="020B0604030504040204" pitchFamily="50" charset="-128"/>
              </a:rPr>
              <a:t>地図入る</a:t>
            </a:r>
          </a:p>
        </p:txBody>
      </p:sp>
      <p:pic>
        <p:nvPicPr>
          <p:cNvPr id="35" name="Picture 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605011" y="2445752"/>
            <a:ext cx="1638712" cy="162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5875986" y="2547938"/>
            <a:ext cx="1104900" cy="4010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対象</a:t>
            </a:r>
          </a:p>
        </p:txBody>
      </p:sp>
      <p:sp>
        <p:nvSpPr>
          <p:cNvPr id="31" name="TextBox 30"/>
          <p:cNvSpPr txBox="1"/>
          <p:nvPr/>
        </p:nvSpPr>
        <p:spPr>
          <a:xfrm>
            <a:off x="5573795" y="3012058"/>
            <a:ext cx="1347333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45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６０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6458695" y="3341477"/>
            <a:ext cx="682433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7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歳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5803656" y="3658148"/>
            <a:ext cx="124956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2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以上</a:t>
            </a:r>
            <a:r>
              <a:rPr lang="ja-JP" altLang="en-US" sz="12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の</a:t>
            </a:r>
            <a:r>
              <a:rPr lang="zh-CN" altLang="en-US" sz="12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方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5813181" y="2929678"/>
            <a:ext cx="124956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2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区内在住</a:t>
            </a:r>
            <a:r>
              <a:rPr lang="ja-JP" altLang="en-US" sz="1200" b="1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の</a:t>
            </a:r>
            <a:endParaRPr lang="zh-CN" altLang="en-US" sz="1200" b="1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723900" y="1994297"/>
            <a:ext cx="628650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500" b="1" dirty="0">
                <a:latin typeface="+mj-ea"/>
                <a:ea typeface="+mj-ea"/>
              </a:rPr>
              <a:t>～そろそろ考えてみませんか？ 退職後の生き方を～</a:t>
            </a:r>
            <a:endParaRPr lang="zh-CN" altLang="en-US" sz="1500" b="1" dirty="0">
              <a:latin typeface="+mj-ea"/>
              <a:ea typeface="+mj-ea"/>
            </a:endParaRPr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94054" y="508837"/>
            <a:ext cx="3363819" cy="25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5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3400" y="10021742"/>
            <a:ext cx="896087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9" name="TextBox 48"/>
          <p:cNvSpPr txBox="1"/>
          <p:nvPr/>
        </p:nvSpPr>
        <p:spPr>
          <a:xfrm>
            <a:off x="525422" y="10019724"/>
            <a:ext cx="90921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お問い合わせは</a:t>
            </a:r>
          </a:p>
          <a:p>
            <a:r>
              <a:rPr lang="ja-JP" altLang="en-US" sz="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こちらへ</a:t>
            </a:r>
            <a:endParaRPr lang="zh-CN" altLang="en-US" sz="8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1032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21336" y="6598852"/>
            <a:ext cx="2632085" cy="388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8" name="TextBox 37"/>
          <p:cNvSpPr txBox="1"/>
          <p:nvPr/>
        </p:nvSpPr>
        <p:spPr>
          <a:xfrm>
            <a:off x="2695574" y="6612717"/>
            <a:ext cx="240982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参加料無料・ご予約不要</a:t>
            </a:r>
            <a:endParaRPr lang="zh-CN" altLang="en-US" sz="16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4" name="正方形/長方形 59"/>
          <p:cNvSpPr/>
          <p:nvPr/>
        </p:nvSpPr>
        <p:spPr>
          <a:xfrm>
            <a:off x="5676866" y="6235007"/>
            <a:ext cx="1450319" cy="1032267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7" name="Picture 9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86093" y="7675966"/>
            <a:ext cx="691895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2" name="TextBox 41"/>
          <p:cNvSpPr txBox="1"/>
          <p:nvPr/>
        </p:nvSpPr>
        <p:spPr>
          <a:xfrm>
            <a:off x="908175" y="7675966"/>
            <a:ext cx="64251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会場</a:t>
            </a:r>
            <a:endParaRPr lang="zh-CN" altLang="en-US" sz="1600" dirty="0">
              <a:latin typeface="HGPSoeiKakugothicUB" pitchFamily="34" charset="-128"/>
              <a:ea typeface="HGPSoeiKakugothicU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230</Words>
  <Application>Microsoft Office PowerPoint</Application>
  <PresentationFormat>ユーザー設定</PresentationFormat>
  <Paragraphs>47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2016-07-14T10:34:09Z</dcterms:created>
  <dcterms:modified xsi:type="dcterms:W3CDTF">2017-03-07T02:26:03Z</dcterms:modified>
</cp:coreProperties>
</file>

<file path=docProps/thumbnail.jpeg>
</file>