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708"/>
    <a:srgbClr val="906E30"/>
    <a:srgbClr val="82582D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44" autoAdjust="0"/>
    <p:restoredTop sz="94660"/>
  </p:normalViewPr>
  <p:slideViewPr>
    <p:cSldViewPr snapToGrid="0">
      <p:cViewPr varScale="1">
        <p:scale>
          <a:sx n="50" d="100"/>
          <a:sy n="50" d="100"/>
        </p:scale>
        <p:origin x="2168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9" y="6359920"/>
            <a:ext cx="2577977" cy="405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6" t="5253" r="37865" b="20777"/>
          <a:stretch/>
        </p:blipFill>
        <p:spPr bwMode="auto">
          <a:xfrm>
            <a:off x="229525" y="478235"/>
            <a:ext cx="7256585" cy="5807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31" y="10092001"/>
            <a:ext cx="701321" cy="37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143" y="9281492"/>
            <a:ext cx="3851077" cy="2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30" y="7631591"/>
            <a:ext cx="1044079" cy="105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77" y="6761616"/>
            <a:ext cx="3964153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2513" y="609600"/>
            <a:ext cx="447811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ja-JP" altLang="en-US" sz="3200" spc="-500" dirty="0">
                <a:solidFill>
                  <a:schemeClr val="bg1"/>
                </a:solidFill>
                <a:latin typeface="HGSSoeiPresenceEB" pitchFamily="18" charset="-128"/>
                <a:ea typeface="HGSSoeiPresenceEB" pitchFamily="18" charset="-128"/>
              </a:rPr>
              <a:t>あなただけの</a:t>
            </a:r>
          </a:p>
          <a:p>
            <a:pPr>
              <a:spcBef>
                <a:spcPts val="2400"/>
              </a:spcBef>
            </a:pPr>
            <a:r>
              <a:rPr lang="ja-JP" altLang="en-US" sz="3200" spc="-500" dirty="0">
                <a:solidFill>
                  <a:schemeClr val="bg1"/>
                </a:solidFill>
                <a:latin typeface="HGSSoeiPresenceEB" pitchFamily="18" charset="-128"/>
                <a:ea typeface="HGSSoeiPresenceEB" pitchFamily="18" charset="-128"/>
              </a:rPr>
              <a:t>エンディングノートを</a:t>
            </a:r>
          </a:p>
          <a:p>
            <a:pPr>
              <a:spcBef>
                <a:spcPts val="2400"/>
              </a:spcBef>
            </a:pPr>
            <a:r>
              <a:rPr lang="ja-JP" altLang="en-US" sz="3200" spc="-500" dirty="0">
                <a:solidFill>
                  <a:schemeClr val="bg1"/>
                </a:solidFill>
                <a:latin typeface="HGSSoeiPresenceEB" pitchFamily="18" charset="-128"/>
                <a:ea typeface="HGSSoeiPresenceEB" pitchFamily="18" charset="-128"/>
              </a:rPr>
              <a:t>つくりましょう</a:t>
            </a:r>
            <a:endParaRPr lang="zh-CN" altLang="en-US" sz="3200" spc="-500" dirty="0">
              <a:solidFill>
                <a:schemeClr val="bg1"/>
              </a:solidFill>
              <a:latin typeface="HGSSoeiPresenceEB" pitchFamily="18" charset="-128"/>
              <a:ea typeface="HGSSoeiPresenceEB" pitchFamily="18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6865" y="6335103"/>
            <a:ext cx="272868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700" dirty="0">
                <a:latin typeface="MS PMincho" pitchFamily="18" charset="-128"/>
                <a:ea typeface="MS PMincho" pitchFamily="18" charset="-128"/>
              </a:rPr>
              <a:t>幸せにおくられるための</a:t>
            </a:r>
            <a:endParaRPr lang="zh-CN" altLang="en-US" sz="1700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5799" y="7757060"/>
            <a:ext cx="15844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1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参加費無料</a:t>
            </a:r>
          </a:p>
          <a:p>
            <a:pPr algn="ctr"/>
            <a:r>
              <a:rPr lang="zh-TW" altLang="en-US" sz="11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先着</a:t>
            </a:r>
            <a:r>
              <a:rPr lang="zh-TW" altLang="en-US" sz="22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５０</a:t>
            </a:r>
            <a:r>
              <a:rPr lang="zh-TW" altLang="en-US" sz="11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名様</a:t>
            </a:r>
          </a:p>
          <a:p>
            <a:pPr algn="ctr"/>
            <a:r>
              <a:rPr lang="zh-TW" altLang="en-US" sz="7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（事前予約制）</a:t>
            </a:r>
            <a:endParaRPr lang="zh-CN" altLang="en-US" sz="700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55914" y="7531443"/>
            <a:ext cx="8205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MS PMincho" pitchFamily="18" charset="-128"/>
                <a:ea typeface="MS PMincho" pitchFamily="18" charset="-128"/>
              </a:rPr>
              <a:t>［日時］</a:t>
            </a:r>
            <a:endParaRPr lang="zh-CN" altLang="en-US" sz="1400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24102" y="7447623"/>
            <a:ext cx="18669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dirty="0">
                <a:latin typeface="MS PMincho" pitchFamily="18" charset="-128"/>
                <a:ea typeface="MS PMincho" pitchFamily="18" charset="-128"/>
              </a:rPr>
              <a:t>4</a:t>
            </a:r>
            <a:r>
              <a:rPr lang="ja-JP" altLang="en-US" sz="1400" dirty="0">
                <a:latin typeface="MS PMincho" pitchFamily="18" charset="-128"/>
                <a:ea typeface="MS PMincho" pitchFamily="18" charset="-128"/>
              </a:rPr>
              <a:t>月</a:t>
            </a:r>
            <a:r>
              <a:rPr lang="en-US" altLang="ja-JP" sz="1400" dirty="0">
                <a:latin typeface="MS PMincho" pitchFamily="18" charset="-128"/>
                <a:ea typeface="MS PMincho" pitchFamily="18" charset="-128"/>
              </a:rPr>
              <a:t>18</a:t>
            </a:r>
            <a:r>
              <a:rPr lang="ja-JP" altLang="en-US" sz="1400" dirty="0">
                <a:latin typeface="MS PMincho" pitchFamily="18" charset="-128"/>
                <a:ea typeface="MS PMincho" pitchFamily="18" charset="-128"/>
              </a:rPr>
              <a:t>日（土）</a:t>
            </a:r>
          </a:p>
          <a:p>
            <a:pPr>
              <a:lnSpc>
                <a:spcPct val="150000"/>
              </a:lnSpc>
            </a:pPr>
            <a:r>
              <a:rPr lang="en-US" altLang="ja-JP" sz="1400" dirty="0">
                <a:latin typeface="MS PMincho" pitchFamily="18" charset="-128"/>
                <a:ea typeface="MS PMincho" pitchFamily="18" charset="-128"/>
              </a:rPr>
              <a:t>PM14</a:t>
            </a:r>
            <a:r>
              <a:rPr lang="ja-JP" altLang="en-US" sz="1400" dirty="0">
                <a:latin typeface="MS PMincho" pitchFamily="18" charset="-128"/>
                <a:ea typeface="MS PMincho" pitchFamily="18" charset="-128"/>
              </a:rPr>
              <a:t>：</a:t>
            </a:r>
            <a:r>
              <a:rPr lang="en-US" altLang="ja-JP" sz="1400" dirty="0">
                <a:latin typeface="MS PMincho" pitchFamily="18" charset="-128"/>
                <a:ea typeface="MS PMincho" pitchFamily="18" charset="-128"/>
              </a:rPr>
              <a:t>00</a:t>
            </a:r>
            <a:r>
              <a:rPr lang="ja-JP" altLang="en-US" sz="1400" dirty="0">
                <a:latin typeface="MS PMincho" pitchFamily="18" charset="-128"/>
                <a:ea typeface="MS PMincho" pitchFamily="18" charset="-128"/>
              </a:rPr>
              <a:t>～</a:t>
            </a:r>
            <a:r>
              <a:rPr lang="en-US" altLang="ja-JP" sz="1400" dirty="0">
                <a:latin typeface="MS PMincho" pitchFamily="18" charset="-128"/>
                <a:ea typeface="MS PMincho" pitchFamily="18" charset="-128"/>
              </a:rPr>
              <a:t>PM16</a:t>
            </a:r>
            <a:r>
              <a:rPr lang="ja-JP" altLang="en-US" sz="1400" dirty="0">
                <a:latin typeface="MS PMincho" pitchFamily="18" charset="-128"/>
                <a:ea typeface="MS PMincho" pitchFamily="18" charset="-128"/>
              </a:rPr>
              <a:t>：</a:t>
            </a:r>
            <a:r>
              <a:rPr lang="en-US" altLang="ja-JP" sz="1400" dirty="0">
                <a:latin typeface="MS PMincho" pitchFamily="18" charset="-128"/>
                <a:ea typeface="MS PMincho" pitchFamily="18" charset="-128"/>
              </a:rPr>
              <a:t>00</a:t>
            </a:r>
            <a:endParaRPr lang="zh-CN" altLang="en-US" sz="1400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55914" y="8283252"/>
            <a:ext cx="8205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MS PMincho" pitchFamily="18" charset="-128"/>
                <a:ea typeface="MS PMincho" pitchFamily="18" charset="-128"/>
              </a:rPr>
              <a:t>［会場］</a:t>
            </a:r>
            <a:endParaRPr lang="zh-CN" altLang="en-US" sz="1400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324102" y="8199432"/>
            <a:ext cx="22333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>
                <a:latin typeface="MS PMincho" pitchFamily="18" charset="-128"/>
                <a:ea typeface="MS PMincho" pitchFamily="18" charset="-128"/>
              </a:rPr>
              <a:t>アスクルセミナー会議室</a:t>
            </a:r>
          </a:p>
          <a:p>
            <a:pPr>
              <a:lnSpc>
                <a:spcPct val="150000"/>
              </a:lnSpc>
            </a:pPr>
            <a:r>
              <a:rPr lang="ja-JP" altLang="en-US" sz="1400" dirty="0">
                <a:latin typeface="MS PMincho" pitchFamily="18" charset="-128"/>
                <a:ea typeface="MS PMincho" pitchFamily="18" charset="-128"/>
              </a:rPr>
              <a:t>（東京都江東区豊洲</a:t>
            </a:r>
            <a:r>
              <a:rPr lang="en-US" altLang="ja-JP" sz="1400" dirty="0">
                <a:latin typeface="MS PMincho" pitchFamily="18" charset="-128"/>
                <a:ea typeface="MS PMincho" pitchFamily="18" charset="-128"/>
              </a:rPr>
              <a:t>3-2-3</a:t>
            </a:r>
            <a:r>
              <a:rPr lang="ja-JP" altLang="en-US" sz="1400" dirty="0">
                <a:latin typeface="MS PMincho" pitchFamily="18" charset="-128"/>
                <a:ea typeface="MS PMincho" pitchFamily="18" charset="-128"/>
              </a:rPr>
              <a:t>）</a:t>
            </a:r>
            <a:endParaRPr lang="zh-CN" altLang="en-US" sz="1400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2514" y="9235608"/>
            <a:ext cx="36684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セミナー終了後、個別相談会を実施いたします。</a:t>
            </a:r>
            <a:endParaRPr lang="zh-CN" altLang="en-US" sz="700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6865" y="9702328"/>
            <a:ext cx="2728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MS PMincho" pitchFamily="18" charset="-128"/>
                <a:ea typeface="MS PMincho" pitchFamily="18" charset="-128"/>
              </a:rPr>
              <a:t>主催：アスクル税理士事務所</a:t>
            </a:r>
            <a:endParaRPr lang="zh-CN" altLang="en-US" sz="1600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15834" y="10096276"/>
            <a:ext cx="12377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お申込みは</a:t>
            </a:r>
          </a:p>
          <a:p>
            <a:r>
              <a:rPr lang="ja-JP" altLang="en-US" sz="8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こちらへ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143000" y="9966750"/>
            <a:ext cx="33687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spc="-100" dirty="0">
                <a:latin typeface="MS PMincho" pitchFamily="18" charset="-128"/>
                <a:ea typeface="MS PMincho" pitchFamily="18" charset="-128"/>
              </a:rPr>
              <a:t>TEL</a:t>
            </a:r>
            <a:r>
              <a:rPr lang="ja-JP" altLang="en-US" sz="2400" spc="-100" dirty="0">
                <a:latin typeface="MS PMincho" pitchFamily="18" charset="-128"/>
                <a:ea typeface="MS PMincho" pitchFamily="18" charset="-128"/>
              </a:rPr>
              <a:t>：０３</a:t>
            </a:r>
            <a:r>
              <a:rPr lang="en-US" altLang="ja-JP" sz="2400" spc="-100" dirty="0">
                <a:latin typeface="MS PMincho" pitchFamily="18" charset="-128"/>
                <a:ea typeface="MS PMincho" pitchFamily="18" charset="-128"/>
              </a:rPr>
              <a:t>-</a:t>
            </a:r>
            <a:r>
              <a:rPr lang="ja-JP" altLang="en-US" sz="2400" spc="-100" dirty="0">
                <a:latin typeface="MS PMincho" pitchFamily="18" charset="-128"/>
                <a:ea typeface="MS PMincho" pitchFamily="18" charset="-128"/>
              </a:rPr>
              <a:t>１２３４</a:t>
            </a:r>
            <a:r>
              <a:rPr lang="en-US" altLang="ja-JP" sz="2400" spc="-100" dirty="0">
                <a:latin typeface="MS PMincho" pitchFamily="18" charset="-128"/>
                <a:ea typeface="MS PMincho" pitchFamily="18" charset="-128"/>
              </a:rPr>
              <a:t>-</a:t>
            </a:r>
            <a:r>
              <a:rPr lang="ja-JP" altLang="en-US" sz="2400" spc="-100" dirty="0">
                <a:latin typeface="MS PMincho" pitchFamily="18" charset="-128"/>
                <a:ea typeface="MS PMincho" pitchFamily="18" charset="-128"/>
              </a:rPr>
              <a:t>１１１１</a:t>
            </a:r>
            <a:endParaRPr lang="en-US" altLang="ja-JP" sz="2400" spc="-100" dirty="0">
              <a:latin typeface="MS PMincho" pitchFamily="18" charset="-128"/>
              <a:ea typeface="MS PMincho" pitchFamily="18" charset="-128"/>
            </a:endParaRPr>
          </a:p>
          <a:p>
            <a:r>
              <a:rPr lang="en-US" altLang="zh-CN" sz="800" dirty="0">
                <a:latin typeface="MS PMincho" pitchFamily="18" charset="-128"/>
                <a:ea typeface="MS PMincho" pitchFamily="18" charset="-128"/>
              </a:rPr>
              <a:t>MAIL</a:t>
            </a:r>
            <a:r>
              <a:rPr lang="zh-CN" altLang="en-US" sz="800" dirty="0">
                <a:latin typeface="MS PMincho" pitchFamily="18" charset="-128"/>
                <a:ea typeface="MS PMincho" pitchFamily="18" charset="-128"/>
              </a:rPr>
              <a:t>：</a:t>
            </a:r>
            <a:r>
              <a:rPr lang="en-US" altLang="zh-CN" sz="800" dirty="0">
                <a:latin typeface="MS PMincho" pitchFamily="18" charset="-128"/>
                <a:ea typeface="MS PMincho" pitchFamily="18" charset="-128"/>
              </a:rPr>
              <a:t>××××@×××</a:t>
            </a:r>
            <a:endParaRPr lang="zh-CN" altLang="en-US" sz="800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867324" y="6474952"/>
            <a:ext cx="220594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00" b="1" dirty="0">
                <a:latin typeface="MS PMincho" pitchFamily="18" charset="-128"/>
                <a:ea typeface="MS PMincho" pitchFamily="18" charset="-128"/>
              </a:rPr>
              <a:t>プログラム</a:t>
            </a:r>
            <a:endParaRPr lang="zh-CN" altLang="en-US" sz="1700" b="1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62167" y="6848126"/>
            <a:ext cx="2453973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b="1" dirty="0">
                <a:latin typeface="MS PMincho" pitchFamily="18" charset="-128"/>
                <a:ea typeface="MS PMincho" pitchFamily="18" charset="-128"/>
              </a:rPr>
              <a:t>● 終活とは～</a:t>
            </a:r>
          </a:p>
          <a:p>
            <a:r>
              <a:rPr lang="ja-JP" altLang="en-US" sz="1100" b="1" dirty="0">
                <a:latin typeface="MS PMincho" pitchFamily="18" charset="-128"/>
                <a:ea typeface="MS PMincho" pitchFamily="18" charset="-128"/>
              </a:rPr>
              <a:t>　  エンディングノートの書き方</a:t>
            </a:r>
          </a:p>
          <a:p>
            <a:pPr>
              <a:spcBef>
                <a:spcPts val="200"/>
              </a:spcBef>
            </a:pPr>
            <a:r>
              <a:rPr lang="ja-JP" altLang="en-US" sz="1100" b="1" dirty="0">
                <a:latin typeface="MS PMincho" pitchFamily="18" charset="-128"/>
                <a:ea typeface="MS PMincho" pitchFamily="18" charset="-128"/>
              </a:rPr>
              <a:t>● 相続について～</a:t>
            </a:r>
          </a:p>
          <a:p>
            <a:r>
              <a:rPr lang="ja-JP" altLang="en-US" sz="1100" b="1" dirty="0">
                <a:latin typeface="MS PMincho" pitchFamily="18" charset="-128"/>
                <a:ea typeface="MS PMincho" pitchFamily="18" charset="-128"/>
              </a:rPr>
              <a:t>　  争族にならない為の基礎知識</a:t>
            </a:r>
          </a:p>
          <a:p>
            <a:pPr>
              <a:spcBef>
                <a:spcPts val="200"/>
              </a:spcBef>
            </a:pPr>
            <a:r>
              <a:rPr lang="ja-JP" altLang="en-US" sz="1100" b="1" dirty="0">
                <a:latin typeface="MS PMincho" pitchFamily="18" charset="-128"/>
                <a:ea typeface="MS PMincho" pitchFamily="18" charset="-128"/>
              </a:rPr>
              <a:t>● 遺言の書き方～</a:t>
            </a:r>
          </a:p>
          <a:p>
            <a:r>
              <a:rPr lang="ja-JP" altLang="en-US" sz="1100" b="1" dirty="0">
                <a:latin typeface="MS PMincho" pitchFamily="18" charset="-128"/>
                <a:ea typeface="MS PMincho" pitchFamily="18" charset="-128"/>
              </a:rPr>
              <a:t>　</a:t>
            </a:r>
            <a:r>
              <a:rPr lang="zh-CN" altLang="en-US" sz="1100" b="1" dirty="0">
                <a:latin typeface="MS PMincho" pitchFamily="18" charset="-128"/>
                <a:ea typeface="MS PMincho" pitchFamily="18" charset="-128"/>
              </a:rPr>
              <a:t>  </a:t>
            </a:r>
            <a:r>
              <a:rPr lang="ja-JP" altLang="en-US" sz="1100" b="1" dirty="0">
                <a:latin typeface="MS PMincho" pitchFamily="18" charset="-128"/>
                <a:ea typeface="MS PMincho" pitchFamily="18" charset="-128"/>
              </a:rPr>
              <a:t>「公正証書遺言」と「自筆証書遺言」</a:t>
            </a:r>
          </a:p>
          <a:p>
            <a:pPr>
              <a:spcBef>
                <a:spcPts val="200"/>
              </a:spcBef>
            </a:pPr>
            <a:r>
              <a:rPr lang="ja-JP" altLang="en-US" sz="1100" b="1" dirty="0">
                <a:latin typeface="MS PMincho" pitchFamily="18" charset="-128"/>
                <a:ea typeface="MS PMincho" pitchFamily="18" charset="-128"/>
              </a:rPr>
              <a:t>● 葬儀の費用は～</a:t>
            </a:r>
          </a:p>
          <a:p>
            <a:r>
              <a:rPr lang="ja-JP" altLang="en-US" sz="1000" b="1" dirty="0">
                <a:latin typeface="MS PMincho" pitchFamily="18" charset="-128"/>
                <a:ea typeface="MS PMincho" pitchFamily="18" charset="-128"/>
              </a:rPr>
              <a:t>　</a:t>
            </a:r>
            <a:r>
              <a:rPr lang="zh-CN" altLang="en-US" sz="1000" b="1" dirty="0">
                <a:latin typeface="MS PMincho" pitchFamily="18" charset="-128"/>
                <a:ea typeface="MS PMincho" pitchFamily="18" charset="-128"/>
              </a:rPr>
              <a:t>   </a:t>
            </a:r>
            <a:r>
              <a:rPr lang="ja-JP" altLang="en-US" sz="1100" b="1" dirty="0">
                <a:latin typeface="MS PMincho" pitchFamily="18" charset="-128"/>
                <a:ea typeface="MS PMincho" pitchFamily="18" charset="-128"/>
              </a:rPr>
              <a:t>葬儀の種類や具体的な費用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895899" y="9993788"/>
            <a:ext cx="22059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" dirty="0">
                <a:latin typeface="MS PMincho" pitchFamily="18" charset="-128"/>
                <a:ea typeface="MS PMincho" pitchFamily="18" charset="-128"/>
              </a:rPr>
              <a:t>講師：ライフプランナー　</a:t>
            </a:r>
          </a:p>
          <a:p>
            <a:pPr algn="ctr"/>
            <a:r>
              <a:rPr lang="ja-JP" altLang="en-US" sz="800" dirty="0">
                <a:latin typeface="MS PMincho" pitchFamily="18" charset="-128"/>
                <a:ea typeface="MS PMincho" pitchFamily="18" charset="-128"/>
              </a:rPr>
              <a:t>鈴木 健太</a:t>
            </a:r>
            <a:endParaRPr lang="zh-CN" altLang="en-US" sz="800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18" name="正方形/長方形 59"/>
          <p:cNvSpPr/>
          <p:nvPr/>
        </p:nvSpPr>
        <p:spPr>
          <a:xfrm>
            <a:off x="5067962" y="8588076"/>
            <a:ext cx="1623600" cy="115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197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HGSSoeiPresenceEB</vt:lpstr>
      <vt:lpstr>ＭＳ Ｐゴシック</vt:lpstr>
      <vt:lpstr>ＭＳ Ｐゴシック</vt:lpstr>
      <vt:lpstr>MS PMincho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2016-07-14T10:34:57Z</dcterms:created>
  <dcterms:modified xsi:type="dcterms:W3CDTF">2017-03-07T02:26:57Z</dcterms:modified>
</cp:coreProperties>
</file>