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FFF000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4" autoAdjust="0"/>
    <p:restoredTop sz="94660"/>
  </p:normalViewPr>
  <p:slideViewPr>
    <p:cSldViewPr snapToGrid="0">
      <p:cViewPr>
        <p:scale>
          <a:sx n="100" d="100"/>
          <a:sy n="100" d="100"/>
        </p:scale>
        <p:origin x="944" y="-17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2017/4/14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9" r="18166"/>
          <a:stretch/>
        </p:blipFill>
        <p:spPr bwMode="auto">
          <a:xfrm>
            <a:off x="-271891" y="-87084"/>
            <a:ext cx="8047466" cy="11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690" y="1960789"/>
            <a:ext cx="3984641" cy="26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67" y="9015866"/>
            <a:ext cx="1842859" cy="15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117952" y="8795171"/>
            <a:ext cx="350179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spc="-2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今すぐお電話ください！！</a:t>
            </a:r>
            <a:endParaRPr lang="zh-CN" altLang="en-US" sz="2300" spc="-2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20700000">
            <a:off x="-180432" y="9237096"/>
            <a:ext cx="2580288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お見積り</a:t>
            </a:r>
          </a:p>
          <a:p>
            <a:pPr algn="ctr"/>
            <a:r>
              <a:rPr lang="ja-JP" altLang="en-US" sz="18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ご相談</a:t>
            </a:r>
          </a:p>
          <a:p>
            <a:pPr algn="ctr"/>
            <a:r>
              <a:rPr lang="ja-JP" altLang="en-US" sz="32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無料！</a:t>
            </a:r>
            <a:endParaRPr lang="zh-CN" altLang="en-US" sz="3200" dirty="0">
              <a:solidFill>
                <a:srgbClr val="FF0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37001" y="9381529"/>
            <a:ext cx="45055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 </a:t>
            </a:r>
            <a:r>
              <a:rPr lang="en-US" altLang="ja-JP" sz="3300" spc="-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</a:p>
          <a:p>
            <a:r>
              <a:rPr lang="ja-JP" altLang="en-US" sz="2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アスクルクリーニング</a:t>
            </a:r>
            <a:endParaRPr lang="zh-CN" altLang="en-US" sz="2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64272" y="10335636"/>
            <a:ext cx="2998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135-0061 </a:t>
            </a:r>
            <a:r>
              <a:rPr lang="zh-TW" altLang="en-US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  <a:endParaRPr lang="zh-CN" altLang="en-US" sz="1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05428" y="4733776"/>
            <a:ext cx="4328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まずはご相談ください！</a:t>
            </a:r>
            <a:endParaRPr lang="zh-CN" altLang="en-US" sz="32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94209" y="5384459"/>
            <a:ext cx="49631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50" b="1" dirty="0">
                <a:solidFill>
                  <a:schemeClr val="bg1"/>
                </a:solidFill>
                <a:latin typeface="+mj-ea"/>
                <a:ea typeface="+mj-ea"/>
              </a:rPr>
              <a:t>経験豊富なスタッフがお伺いします。</a:t>
            </a:r>
          </a:p>
          <a:p>
            <a:pPr algn="ctr"/>
            <a:r>
              <a:rPr lang="ja-JP" altLang="en-US" sz="1350" b="1" dirty="0">
                <a:solidFill>
                  <a:schemeClr val="bg1"/>
                </a:solidFill>
                <a:latin typeface="+mj-ea"/>
                <a:ea typeface="+mj-ea"/>
              </a:rPr>
              <a:t>ご高齢者さま・女性の一人暮らしの方もご安心してお任せください。</a:t>
            </a:r>
          </a:p>
          <a:p>
            <a:pPr algn="ctr"/>
            <a:r>
              <a:rPr lang="ja-JP" altLang="en-US" sz="1350" b="1" dirty="0">
                <a:solidFill>
                  <a:schemeClr val="bg1"/>
                </a:solidFill>
                <a:latin typeface="+mj-ea"/>
                <a:ea typeface="+mj-ea"/>
              </a:rPr>
              <a:t>秘密厳守いたします。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93" y="444111"/>
            <a:ext cx="6423515" cy="112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3771" y="516681"/>
            <a:ext cx="184331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どんな物でも</a:t>
            </a:r>
            <a:endParaRPr lang="zh-CN" altLang="en-US" sz="17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51683" y="516681"/>
            <a:ext cx="184331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どんな時でも</a:t>
            </a:r>
            <a:endParaRPr lang="zh-CN" altLang="en-US" sz="17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11923" y="516681"/>
            <a:ext cx="184331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どんな大きさでも</a:t>
            </a:r>
            <a:endParaRPr lang="zh-CN" altLang="en-US" sz="17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492" y="6235538"/>
            <a:ext cx="432397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682749" y="6279080"/>
            <a:ext cx="144009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お引越し</a:t>
            </a:r>
            <a:endParaRPr lang="zh-CN" altLang="en-US" sz="115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52849" y="6279080"/>
            <a:ext cx="144009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大掃除</a:t>
            </a:r>
            <a:endParaRPr lang="zh-CN" altLang="en-US" sz="115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55492" y="6279080"/>
            <a:ext cx="144009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遺品整理</a:t>
            </a:r>
            <a:endParaRPr lang="zh-CN" altLang="en-US" sz="115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43533" y="6800892"/>
            <a:ext cx="144009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ハウスクリーニング</a:t>
            </a:r>
            <a:endParaRPr lang="zh-CN" altLang="en-US" sz="115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94669" y="6800892"/>
            <a:ext cx="144009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オフィスの移転</a:t>
            </a:r>
            <a:endParaRPr lang="zh-CN" altLang="en-US" sz="115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497" y="10001970"/>
            <a:ext cx="1698261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5738895" y="9987456"/>
            <a:ext cx="18433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年中無休 </a:t>
            </a:r>
            <a:r>
              <a:rPr lang="en-US" altLang="zh-TW" sz="11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8</a:t>
            </a:r>
            <a:r>
              <a:rPr lang="zh-TW" altLang="en-US" sz="11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1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00〜22</a:t>
            </a:r>
            <a:r>
              <a:rPr lang="zh-TW" altLang="en-US" sz="11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1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11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44" y="10398266"/>
            <a:ext cx="372600" cy="17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014536" y="10352934"/>
            <a:ext cx="7371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住所</a:t>
            </a:r>
            <a:endParaRPr lang="zh-CN" altLang="en-US" sz="9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368" y="8875043"/>
            <a:ext cx="3416371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182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2016-07-14T10:36:48Z</dcterms:created>
  <dcterms:modified xsi:type="dcterms:W3CDTF">2017-04-14T05:53:38Z</dcterms:modified>
</cp:coreProperties>
</file>