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1" r:id="rId3"/>
    <p:sldId id="262"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8400"/>
    <a:srgbClr val="E94708"/>
    <a:srgbClr val="906E30"/>
    <a:srgbClr val="82582D"/>
    <a:srgbClr val="A4723A"/>
    <a:srgbClr val="664724"/>
    <a:srgbClr val="645226"/>
    <a:srgbClr val="640000"/>
    <a:srgbClr val="3E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6" d="100"/>
          <a:sy n="66" d="100"/>
        </p:scale>
        <p:origin x="-1800" y="-72"/>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2016/7/27</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7/27/2016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smtClean="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テンプレートのサイズは黒の枠</a:t>
            </a:r>
            <a:endParaRPr lang="en-US" altLang="ja-JP" sz="1800" b="1" smtClean="0">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smtClean="0">
                <a:solidFill>
                  <a:prstClr val="black"/>
                </a:solidFill>
                <a:latin typeface="MS PGothic" pitchFamily="34" charset="-128"/>
                <a:ea typeface="MS PGothic" pitchFamily="34" charset="-128"/>
              </a:rPr>
              <a:t>(303</a:t>
            </a:r>
            <a:r>
              <a:rPr lang="ja-JP" altLang="en-US" sz="1800" b="1" smtClean="0">
                <a:solidFill>
                  <a:prstClr val="black"/>
                </a:solidFill>
                <a:latin typeface="MS PGothic" pitchFamily="34" charset="-128"/>
                <a:ea typeface="MS PGothic" pitchFamily="34" charset="-128"/>
              </a:rPr>
              <a:t>㎜</a:t>
            </a:r>
            <a:r>
              <a:rPr lang="en-US" altLang="ja-JP" sz="1800" b="1" smtClean="0">
                <a:solidFill>
                  <a:prstClr val="black"/>
                </a:solidFill>
                <a:latin typeface="MS PGothic" pitchFamily="34" charset="-128"/>
                <a:ea typeface="MS PGothic" pitchFamily="34" charset="-128"/>
              </a:rPr>
              <a:t>×216</a:t>
            </a:r>
            <a:r>
              <a:rPr lang="ja-JP" altLang="en-US" sz="1800" b="1" smtClean="0">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smtClean="0">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印刷物の仕上がりサイズは赤の枠</a:t>
            </a:r>
            <a:r>
              <a:rPr lang="en-US" altLang="ja-JP" sz="1800" b="1" smtClean="0">
                <a:solidFill>
                  <a:srgbClr val="FF0000"/>
                </a:solidFill>
                <a:latin typeface="MS PGothic" pitchFamily="34" charset="-128"/>
                <a:ea typeface="MS PGothic" pitchFamily="34" charset="-128"/>
              </a:rPr>
              <a:t>(297</a:t>
            </a:r>
            <a:r>
              <a:rPr lang="ja-JP" altLang="en-US" sz="1800" b="1" smtClean="0">
                <a:solidFill>
                  <a:srgbClr val="FF0000"/>
                </a:solidFill>
                <a:latin typeface="MS PGothic" pitchFamily="34" charset="-128"/>
                <a:ea typeface="MS PGothic" pitchFamily="34" charset="-128"/>
              </a:rPr>
              <a:t>㎜</a:t>
            </a:r>
            <a:r>
              <a:rPr lang="en-US" altLang="ja-JP" sz="1800" b="1" smtClean="0">
                <a:solidFill>
                  <a:srgbClr val="FF0000"/>
                </a:solidFill>
                <a:latin typeface="MS PGothic" pitchFamily="34" charset="-128"/>
                <a:ea typeface="MS PGothic" pitchFamily="34" charset="-128"/>
              </a:rPr>
              <a:t>×210</a:t>
            </a:r>
            <a:r>
              <a:rPr lang="ja-JP" altLang="en-US" sz="1800" b="1" smtClean="0">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MS PGothic" pitchFamily="34" charset="-128"/>
                <a:ea typeface="MS PGothic" pitchFamily="34" charset="-128"/>
              </a:rPr>
              <a:t>POINT</a:t>
            </a:r>
            <a:r>
              <a:rPr lang="ja-JP" altLang="en-US" sz="2000" b="1" smtClean="0">
                <a:solidFill>
                  <a:srgbClr val="0070C0"/>
                </a:solidFill>
                <a:latin typeface="MS PGothic" pitchFamily="34" charset="-128"/>
                <a:ea typeface="MS PGothic" pitchFamily="34" charset="-128"/>
              </a:rPr>
              <a:t>３</a:t>
            </a:r>
            <a:endParaRPr lang="en-US" altLang="ja-JP" sz="2000" b="1" smtClean="0">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文字・イラスト・写真の絵柄等、</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仕上がりで切れてはいけない部分は</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青の枠（</a:t>
            </a:r>
            <a:r>
              <a:rPr lang="en-US" altLang="ja-JP" sz="1800" b="1" smtClean="0">
                <a:solidFill>
                  <a:srgbClr val="0070C0"/>
                </a:solidFill>
                <a:latin typeface="MS PGothic" pitchFamily="34" charset="-128"/>
                <a:ea typeface="MS PGothic" pitchFamily="34" charset="-128"/>
              </a:rPr>
              <a:t>293</a:t>
            </a:r>
            <a:r>
              <a:rPr lang="ja-JP" altLang="en-US" sz="1800" b="1" smtClean="0">
                <a:solidFill>
                  <a:srgbClr val="0070C0"/>
                </a:solidFill>
                <a:latin typeface="MS PGothic" pitchFamily="34" charset="-128"/>
                <a:ea typeface="MS PGothic" pitchFamily="34" charset="-128"/>
              </a:rPr>
              <a:t>㎜</a:t>
            </a:r>
            <a:r>
              <a:rPr lang="en-US" altLang="ja-JP" sz="1800" b="1" smtClean="0">
                <a:solidFill>
                  <a:srgbClr val="0070C0"/>
                </a:solidFill>
                <a:latin typeface="MS PGothic" pitchFamily="34" charset="-128"/>
                <a:ea typeface="MS PGothic" pitchFamily="34" charset="-128"/>
              </a:rPr>
              <a:t>×206</a:t>
            </a:r>
            <a:r>
              <a:rPr lang="ja-JP" altLang="en-US" sz="1800" b="1" smtClean="0">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このテンプレートは</a:t>
            </a:r>
            <a:r>
              <a:rPr lang="en-US" altLang="ja-JP" sz="1800" b="1" smtClean="0">
                <a:solidFill>
                  <a:srgbClr val="404040"/>
                </a:solidFill>
                <a:latin typeface="MS PGothic" pitchFamily="34" charset="-128"/>
                <a:ea typeface="MS PGothic" pitchFamily="34" charset="-128"/>
              </a:rPr>
              <a:t>A4</a:t>
            </a:r>
            <a:r>
              <a:rPr lang="ja-JP" altLang="en-US" sz="1800" b="1" smtClean="0">
                <a:solidFill>
                  <a:srgbClr val="404040"/>
                </a:solidFill>
                <a:latin typeface="MS PGothic" pitchFamily="34" charset="-128"/>
                <a:ea typeface="MS PGothic" pitchFamily="34" charset="-128"/>
              </a:rPr>
              <a:t>サイズ</a:t>
            </a:r>
            <a:r>
              <a:rPr lang="en-US" altLang="ja-JP" sz="1800" b="1" smtClean="0">
                <a:solidFill>
                  <a:srgbClr val="404040"/>
                </a:solidFill>
                <a:latin typeface="MS PGothic" pitchFamily="34" charset="-128"/>
                <a:ea typeface="MS PGothic" pitchFamily="34" charset="-128"/>
              </a:rPr>
              <a:t>(297</a:t>
            </a:r>
            <a:r>
              <a:rPr lang="ja-JP" altLang="en-US" sz="1800" b="1" smtClean="0">
                <a:solidFill>
                  <a:srgbClr val="404040"/>
                </a:solidFill>
                <a:latin typeface="MS PGothic" pitchFamily="34" charset="-128"/>
                <a:ea typeface="MS PGothic" pitchFamily="34" charset="-128"/>
              </a:rPr>
              <a:t>㎜</a:t>
            </a:r>
            <a:r>
              <a:rPr lang="en-US" altLang="ja-JP" sz="1800" b="1" smtClean="0">
                <a:solidFill>
                  <a:srgbClr val="404040"/>
                </a:solidFill>
                <a:latin typeface="MS PGothic" pitchFamily="34" charset="-128"/>
                <a:ea typeface="MS PGothic" pitchFamily="34" charset="-128"/>
              </a:rPr>
              <a:t>×210</a:t>
            </a:r>
            <a:r>
              <a:rPr lang="ja-JP" altLang="en-US" sz="1800" b="1" smtClean="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734" t="7871" r="12606"/>
          <a:stretch/>
        </p:blipFill>
        <p:spPr>
          <a:xfrm>
            <a:off x="-19505" y="-43542"/>
            <a:ext cx="7812000" cy="11043925"/>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4117" y="2431488"/>
            <a:ext cx="4059155" cy="19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9736" y="5401265"/>
            <a:ext cx="3331257" cy="53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509736" y="4332288"/>
            <a:ext cx="3183536" cy="1031051"/>
          </a:xfrm>
          <a:prstGeom prst="rect">
            <a:avLst/>
          </a:prstGeom>
          <a:noFill/>
        </p:spPr>
        <p:txBody>
          <a:bodyPr wrap="square" rtlCol="0">
            <a:spAutoFit/>
          </a:bodyPr>
          <a:lstStyle/>
          <a:p>
            <a:pPr algn="r"/>
            <a:r>
              <a:rPr lang="en-US" sz="2800" dirty="0" smtClean="0">
                <a:solidFill>
                  <a:srgbClr val="E28400"/>
                </a:solidFill>
                <a:latin typeface="MS PMincho" pitchFamily="18" charset="-128"/>
                <a:ea typeface="MS PMincho" pitchFamily="18" charset="-128"/>
              </a:rPr>
              <a:t>2016.9.10.</a:t>
            </a:r>
            <a:r>
              <a:rPr lang="en-US" sz="2100" dirty="0" smtClean="0">
                <a:solidFill>
                  <a:srgbClr val="E28400"/>
                </a:solidFill>
                <a:latin typeface="MS PMincho" pitchFamily="18" charset="-128"/>
                <a:ea typeface="MS PMincho" pitchFamily="18" charset="-128"/>
              </a:rPr>
              <a:t>SAT</a:t>
            </a:r>
          </a:p>
          <a:p>
            <a:pPr algn="r"/>
            <a:r>
              <a:rPr lang="en-US" sz="1400" dirty="0">
                <a:solidFill>
                  <a:srgbClr val="E28400"/>
                </a:solidFill>
                <a:latin typeface="MS PMincho" pitchFamily="18" charset="-128"/>
                <a:ea typeface="MS PMincho" pitchFamily="18" charset="-128"/>
              </a:rPr>
              <a:t>START</a:t>
            </a:r>
            <a:r>
              <a:rPr lang="en-US" sz="2000" dirty="0">
                <a:solidFill>
                  <a:srgbClr val="E28400"/>
                </a:solidFill>
                <a:latin typeface="MS PMincho" pitchFamily="18" charset="-128"/>
                <a:ea typeface="MS PMincho" pitchFamily="18" charset="-128"/>
              </a:rPr>
              <a:t>16:00</a:t>
            </a:r>
            <a:r>
              <a:rPr lang="en-US" sz="2000" dirty="0" smtClean="0">
                <a:solidFill>
                  <a:srgbClr val="E28400"/>
                </a:solidFill>
                <a:latin typeface="MS PMincho" pitchFamily="18" charset="-128"/>
                <a:ea typeface="MS PMincho" pitchFamily="18" charset="-128"/>
              </a:rPr>
              <a:t>〜</a:t>
            </a:r>
          </a:p>
          <a:p>
            <a:pPr algn="r"/>
            <a:r>
              <a:rPr lang="en-US" altLang="zh-CN" sz="1300" dirty="0">
                <a:solidFill>
                  <a:srgbClr val="E28400"/>
                </a:solidFill>
                <a:latin typeface="MS PMincho" pitchFamily="18" charset="-128"/>
                <a:ea typeface="MS PMincho" pitchFamily="18" charset="-128"/>
              </a:rPr>
              <a:t>(21:00 </a:t>
            </a:r>
            <a:r>
              <a:rPr lang="zh-CN" altLang="en-US" sz="1100" dirty="0">
                <a:solidFill>
                  <a:srgbClr val="E28400"/>
                </a:solidFill>
                <a:latin typeface="MS PMincho" pitchFamily="18" charset="-128"/>
                <a:ea typeface="MS PMincho" pitchFamily="18" charset="-128"/>
              </a:rPr>
              <a:t>終了予定</a:t>
            </a:r>
            <a:r>
              <a:rPr lang="en-US" altLang="zh-CN" sz="1300" dirty="0">
                <a:solidFill>
                  <a:srgbClr val="E28400"/>
                </a:solidFill>
                <a:latin typeface="MS PMincho" pitchFamily="18" charset="-128"/>
                <a:ea typeface="MS PMincho" pitchFamily="18" charset="-128"/>
              </a:rPr>
              <a:t>)</a:t>
            </a:r>
            <a:endParaRPr lang="en-US" sz="1300" dirty="0">
              <a:solidFill>
                <a:srgbClr val="E28400"/>
              </a:solidFill>
              <a:latin typeface="MS PMincho" pitchFamily="18" charset="-128"/>
              <a:ea typeface="MS PMincho" pitchFamily="18" charset="-128"/>
            </a:endParaRPr>
          </a:p>
        </p:txBody>
      </p:sp>
      <p:sp>
        <p:nvSpPr>
          <p:cNvPr id="7" name="TextBox 6"/>
          <p:cNvSpPr txBox="1"/>
          <p:nvPr/>
        </p:nvSpPr>
        <p:spPr>
          <a:xfrm>
            <a:off x="3744333" y="5439904"/>
            <a:ext cx="3183536" cy="423193"/>
          </a:xfrm>
          <a:prstGeom prst="rect">
            <a:avLst/>
          </a:prstGeom>
          <a:noFill/>
        </p:spPr>
        <p:txBody>
          <a:bodyPr wrap="square" rtlCol="0">
            <a:spAutoFit/>
          </a:bodyPr>
          <a:lstStyle/>
          <a:p>
            <a:r>
              <a:rPr lang="en-US" sz="2150" dirty="0">
                <a:solidFill>
                  <a:srgbClr val="E28400"/>
                </a:solidFill>
                <a:latin typeface="MS PMincho" pitchFamily="18" charset="-128"/>
                <a:ea typeface="MS PMincho" pitchFamily="18" charset="-128"/>
              </a:rPr>
              <a:t>PROGRAM</a:t>
            </a:r>
          </a:p>
        </p:txBody>
      </p:sp>
      <p:sp>
        <p:nvSpPr>
          <p:cNvPr id="8" name="TextBox 7"/>
          <p:cNvSpPr txBox="1"/>
          <p:nvPr/>
        </p:nvSpPr>
        <p:spPr>
          <a:xfrm>
            <a:off x="3744333" y="5970740"/>
            <a:ext cx="3628924" cy="1323439"/>
          </a:xfrm>
          <a:prstGeom prst="rect">
            <a:avLst/>
          </a:prstGeom>
          <a:noFill/>
        </p:spPr>
        <p:txBody>
          <a:bodyPr wrap="square" rtlCol="0">
            <a:spAutoFit/>
          </a:bodyPr>
          <a:lstStyle/>
          <a:p>
            <a:pPr>
              <a:lnSpc>
                <a:spcPct val="80000"/>
              </a:lnSpc>
              <a:tabLst>
                <a:tab pos="1524000" algn="l"/>
              </a:tabLst>
            </a:pPr>
            <a:r>
              <a:rPr lang="ja-JP" altLang="en-US" sz="2000" dirty="0">
                <a:solidFill>
                  <a:schemeClr val="bg1"/>
                </a:solidFill>
                <a:latin typeface="MS PMincho" pitchFamily="18" charset="-128"/>
                <a:ea typeface="MS PMincho" pitchFamily="18" charset="-128"/>
              </a:rPr>
              <a:t>ブラームス  </a:t>
            </a:r>
            <a:r>
              <a:rPr lang="en-US" altLang="ja-JP" sz="2000" dirty="0" smtClean="0">
                <a:solidFill>
                  <a:schemeClr val="bg1"/>
                </a:solidFill>
                <a:latin typeface="MS PMincho" pitchFamily="18" charset="-128"/>
                <a:ea typeface="MS PMincho" pitchFamily="18" charset="-128"/>
              </a:rPr>
              <a:t>	</a:t>
            </a:r>
            <a:r>
              <a:rPr lang="ja-JP" altLang="en-US" sz="2000" dirty="0" smtClean="0">
                <a:solidFill>
                  <a:schemeClr val="bg1"/>
                </a:solidFill>
                <a:latin typeface="MS PMincho" pitchFamily="18" charset="-128"/>
                <a:ea typeface="MS PMincho" pitchFamily="18" charset="-128"/>
              </a:rPr>
              <a:t>交</a:t>
            </a:r>
            <a:r>
              <a:rPr lang="ja-JP" altLang="en-US" sz="2000" dirty="0">
                <a:solidFill>
                  <a:schemeClr val="bg1"/>
                </a:solidFill>
                <a:latin typeface="MS PMincho" pitchFamily="18" charset="-128"/>
                <a:ea typeface="MS PMincho" pitchFamily="18" charset="-128"/>
              </a:rPr>
              <a:t>響曲第</a:t>
            </a:r>
            <a:r>
              <a:rPr lang="en-US" altLang="ja-JP" sz="2000" dirty="0">
                <a:solidFill>
                  <a:schemeClr val="bg1"/>
                </a:solidFill>
                <a:latin typeface="MS PMincho" pitchFamily="18" charset="-128"/>
                <a:ea typeface="MS PMincho" pitchFamily="18" charset="-128"/>
              </a:rPr>
              <a:t>4</a:t>
            </a:r>
            <a:r>
              <a:rPr lang="ja-JP" altLang="en-US" sz="2000" dirty="0">
                <a:solidFill>
                  <a:schemeClr val="bg1"/>
                </a:solidFill>
                <a:latin typeface="MS PMincho" pitchFamily="18" charset="-128"/>
                <a:ea typeface="MS PMincho" pitchFamily="18" charset="-128"/>
              </a:rPr>
              <a:t>番</a:t>
            </a:r>
          </a:p>
          <a:p>
            <a:pPr>
              <a:lnSpc>
                <a:spcPct val="80000"/>
              </a:lnSpc>
              <a:tabLst>
                <a:tab pos="1524000" algn="l"/>
              </a:tabLst>
            </a:pPr>
            <a:r>
              <a:rPr lang="ja-JP" altLang="en-US" sz="2000" dirty="0">
                <a:solidFill>
                  <a:schemeClr val="bg1"/>
                </a:solidFill>
                <a:latin typeface="MS PMincho" pitchFamily="18" charset="-128"/>
                <a:ea typeface="MS PMincho" pitchFamily="18" charset="-128"/>
              </a:rPr>
              <a:t>　　　　　 </a:t>
            </a:r>
          </a:p>
          <a:p>
            <a:pPr>
              <a:lnSpc>
                <a:spcPct val="80000"/>
              </a:lnSpc>
              <a:tabLst>
                <a:tab pos="1524000" algn="l"/>
              </a:tabLst>
            </a:pPr>
            <a:r>
              <a:rPr lang="ja-JP" altLang="en-US" sz="2000" dirty="0">
                <a:solidFill>
                  <a:schemeClr val="bg1"/>
                </a:solidFill>
                <a:latin typeface="MS PMincho" pitchFamily="18" charset="-128"/>
                <a:ea typeface="MS PMincho" pitchFamily="18" charset="-128"/>
              </a:rPr>
              <a:t>ベートーベン </a:t>
            </a:r>
            <a:r>
              <a:rPr lang="en-US" altLang="ja-JP" sz="2000" dirty="0" smtClean="0">
                <a:solidFill>
                  <a:schemeClr val="bg1"/>
                </a:solidFill>
                <a:latin typeface="MS PMincho" pitchFamily="18" charset="-128"/>
                <a:ea typeface="MS PMincho" pitchFamily="18" charset="-128"/>
              </a:rPr>
              <a:t>	</a:t>
            </a:r>
            <a:r>
              <a:rPr lang="ja-JP" altLang="en-US" sz="2000" dirty="0" smtClean="0">
                <a:solidFill>
                  <a:schemeClr val="bg1"/>
                </a:solidFill>
                <a:latin typeface="MS PMincho" pitchFamily="18" charset="-128"/>
                <a:ea typeface="MS PMincho" pitchFamily="18" charset="-128"/>
              </a:rPr>
              <a:t>交</a:t>
            </a:r>
            <a:r>
              <a:rPr lang="ja-JP" altLang="en-US" sz="2000" dirty="0">
                <a:solidFill>
                  <a:schemeClr val="bg1"/>
                </a:solidFill>
                <a:latin typeface="MS PMincho" pitchFamily="18" charset="-128"/>
                <a:ea typeface="MS PMincho" pitchFamily="18" charset="-128"/>
              </a:rPr>
              <a:t>響曲第</a:t>
            </a:r>
            <a:r>
              <a:rPr lang="en-US" altLang="ja-JP" sz="2000" dirty="0">
                <a:solidFill>
                  <a:schemeClr val="bg1"/>
                </a:solidFill>
                <a:latin typeface="MS PMincho" pitchFamily="18" charset="-128"/>
                <a:ea typeface="MS PMincho" pitchFamily="18" charset="-128"/>
              </a:rPr>
              <a:t>5</a:t>
            </a:r>
            <a:r>
              <a:rPr lang="ja-JP" altLang="en-US" sz="2000" dirty="0">
                <a:solidFill>
                  <a:schemeClr val="bg1"/>
                </a:solidFill>
                <a:latin typeface="MS PMincho" pitchFamily="18" charset="-128"/>
                <a:ea typeface="MS PMincho" pitchFamily="18" charset="-128"/>
              </a:rPr>
              <a:t>番</a:t>
            </a:r>
          </a:p>
          <a:p>
            <a:pPr>
              <a:lnSpc>
                <a:spcPct val="80000"/>
              </a:lnSpc>
              <a:tabLst>
                <a:tab pos="1524000" algn="l"/>
              </a:tabLst>
            </a:pPr>
            <a:r>
              <a:rPr lang="ja-JP" altLang="en-US" sz="2000" dirty="0">
                <a:solidFill>
                  <a:schemeClr val="bg1"/>
                </a:solidFill>
                <a:latin typeface="MS PMincho" pitchFamily="18" charset="-128"/>
                <a:ea typeface="MS PMincho" pitchFamily="18" charset="-128"/>
              </a:rPr>
              <a:t> </a:t>
            </a:r>
          </a:p>
          <a:p>
            <a:pPr>
              <a:lnSpc>
                <a:spcPct val="80000"/>
              </a:lnSpc>
              <a:tabLst>
                <a:tab pos="1524000" algn="l"/>
              </a:tabLst>
            </a:pPr>
            <a:r>
              <a:rPr lang="ja-JP" altLang="en-US" sz="2000" dirty="0">
                <a:solidFill>
                  <a:schemeClr val="bg1"/>
                </a:solidFill>
                <a:latin typeface="MS PMincho" pitchFamily="18" charset="-128"/>
                <a:ea typeface="MS PMincho" pitchFamily="18" charset="-128"/>
              </a:rPr>
              <a:t>モーツァルト  </a:t>
            </a:r>
            <a:r>
              <a:rPr lang="en-US" altLang="ja-JP" sz="2000" dirty="0" smtClean="0">
                <a:solidFill>
                  <a:schemeClr val="bg1"/>
                </a:solidFill>
                <a:latin typeface="MS PMincho" pitchFamily="18" charset="-128"/>
                <a:ea typeface="MS PMincho" pitchFamily="18" charset="-128"/>
              </a:rPr>
              <a:t>	</a:t>
            </a:r>
            <a:r>
              <a:rPr lang="ja-JP" altLang="en-US" sz="2000" dirty="0" smtClean="0">
                <a:solidFill>
                  <a:schemeClr val="bg1"/>
                </a:solidFill>
                <a:latin typeface="MS PMincho" pitchFamily="18" charset="-128"/>
                <a:ea typeface="MS PMincho" pitchFamily="18" charset="-128"/>
              </a:rPr>
              <a:t>交</a:t>
            </a:r>
            <a:r>
              <a:rPr lang="ja-JP" altLang="en-US" sz="2000" dirty="0">
                <a:solidFill>
                  <a:schemeClr val="bg1"/>
                </a:solidFill>
                <a:latin typeface="MS PMincho" pitchFamily="18" charset="-128"/>
                <a:ea typeface="MS PMincho" pitchFamily="18" charset="-128"/>
              </a:rPr>
              <a:t>響曲第１番</a:t>
            </a:r>
            <a:endParaRPr lang="en-US" sz="2000" dirty="0">
              <a:solidFill>
                <a:schemeClr val="bg1"/>
              </a:solidFill>
              <a:latin typeface="MS PMincho" pitchFamily="18" charset="-128"/>
              <a:ea typeface="MS PMincho" pitchFamily="18" charset="-128"/>
            </a:endParaRPr>
          </a:p>
        </p:txBody>
      </p:sp>
      <p:sp>
        <p:nvSpPr>
          <p:cNvPr id="9" name="TextBox 8"/>
          <p:cNvSpPr txBox="1"/>
          <p:nvPr/>
        </p:nvSpPr>
        <p:spPr>
          <a:xfrm>
            <a:off x="3887787" y="7437680"/>
            <a:ext cx="3183536" cy="323165"/>
          </a:xfrm>
          <a:prstGeom prst="rect">
            <a:avLst/>
          </a:prstGeom>
          <a:noFill/>
        </p:spPr>
        <p:txBody>
          <a:bodyPr wrap="square" rtlCol="0">
            <a:spAutoFit/>
          </a:bodyPr>
          <a:lstStyle/>
          <a:p>
            <a:r>
              <a:rPr lang="ja-JP" altLang="en-US" sz="1500" dirty="0">
                <a:solidFill>
                  <a:srgbClr val="E28400"/>
                </a:solidFill>
                <a:latin typeface="MS PMincho" pitchFamily="18" charset="-128"/>
                <a:ea typeface="MS PMincho" pitchFamily="18" charset="-128"/>
              </a:rPr>
              <a:t>場所</a:t>
            </a:r>
            <a:endParaRPr lang="en-US" sz="1500" dirty="0">
              <a:solidFill>
                <a:srgbClr val="E28400"/>
              </a:solidFill>
              <a:latin typeface="MS PMincho" pitchFamily="18" charset="-128"/>
              <a:ea typeface="MS PMincho" pitchFamily="18" charset="-128"/>
            </a:endParaRPr>
          </a:p>
        </p:txBody>
      </p:sp>
      <p:cxnSp>
        <p:nvCxnSpPr>
          <p:cNvPr id="6" name="Straight Connector 5"/>
          <p:cNvCxnSpPr/>
          <p:nvPr/>
        </p:nvCxnSpPr>
        <p:spPr>
          <a:xfrm>
            <a:off x="3991429" y="7760845"/>
            <a:ext cx="2808000" cy="0"/>
          </a:xfrm>
          <a:prstGeom prst="line">
            <a:avLst/>
          </a:prstGeom>
          <a:ln>
            <a:solidFill>
              <a:srgbClr val="E284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887787" y="7869728"/>
            <a:ext cx="3183536" cy="584775"/>
          </a:xfrm>
          <a:prstGeom prst="rect">
            <a:avLst/>
          </a:prstGeom>
          <a:noFill/>
        </p:spPr>
        <p:txBody>
          <a:bodyPr wrap="square" rtlCol="0">
            <a:spAutoFit/>
          </a:bodyPr>
          <a:lstStyle/>
          <a:p>
            <a:r>
              <a:rPr lang="ja-JP" altLang="en-US" sz="1800" dirty="0">
                <a:solidFill>
                  <a:schemeClr val="bg1"/>
                </a:solidFill>
                <a:latin typeface="MS PMincho" pitchFamily="18" charset="-128"/>
                <a:ea typeface="MS PMincho" pitchFamily="18" charset="-128"/>
              </a:rPr>
              <a:t>豊洲大ホール</a:t>
            </a:r>
          </a:p>
          <a:p>
            <a:r>
              <a:rPr lang="en-US" altLang="ja-JP" sz="1400" dirty="0">
                <a:solidFill>
                  <a:schemeClr val="bg1"/>
                </a:solidFill>
                <a:latin typeface="MS PMincho" pitchFamily="18" charset="-128"/>
                <a:ea typeface="MS PMincho" pitchFamily="18" charset="-128"/>
              </a:rPr>
              <a:t>(</a:t>
            </a:r>
            <a:r>
              <a:rPr lang="ja-JP" altLang="en-US" sz="1400" dirty="0">
                <a:solidFill>
                  <a:schemeClr val="bg1"/>
                </a:solidFill>
                <a:latin typeface="MS PMincho" pitchFamily="18" charset="-128"/>
                <a:ea typeface="MS PMincho" pitchFamily="18" charset="-128"/>
              </a:rPr>
              <a:t>東京都 江東区 豊洲</a:t>
            </a:r>
            <a:r>
              <a:rPr lang="en-US" altLang="ja-JP" sz="1400" dirty="0">
                <a:solidFill>
                  <a:schemeClr val="bg1"/>
                </a:solidFill>
                <a:latin typeface="MS PMincho" pitchFamily="18" charset="-128"/>
                <a:ea typeface="MS PMincho" pitchFamily="18" charset="-128"/>
              </a:rPr>
              <a:t>3-2-3)</a:t>
            </a:r>
            <a:endParaRPr lang="en-US" sz="1400" dirty="0">
              <a:solidFill>
                <a:schemeClr val="bg1"/>
              </a:solidFill>
              <a:latin typeface="MS PMincho" pitchFamily="18" charset="-128"/>
              <a:ea typeface="MS PMincho" pitchFamily="18" charset="-128"/>
            </a:endParaRPr>
          </a:p>
        </p:txBody>
      </p:sp>
      <p:sp>
        <p:nvSpPr>
          <p:cNvPr id="13" name="TextBox 12"/>
          <p:cNvSpPr txBox="1"/>
          <p:nvPr/>
        </p:nvSpPr>
        <p:spPr>
          <a:xfrm>
            <a:off x="3887787" y="8475382"/>
            <a:ext cx="3183536" cy="323165"/>
          </a:xfrm>
          <a:prstGeom prst="rect">
            <a:avLst/>
          </a:prstGeom>
          <a:noFill/>
        </p:spPr>
        <p:txBody>
          <a:bodyPr wrap="square" rtlCol="0">
            <a:spAutoFit/>
          </a:bodyPr>
          <a:lstStyle/>
          <a:p>
            <a:r>
              <a:rPr lang="ja-JP" altLang="en-US" sz="1500" dirty="0">
                <a:solidFill>
                  <a:srgbClr val="E28400"/>
                </a:solidFill>
                <a:latin typeface="MS PMincho" pitchFamily="18" charset="-128"/>
                <a:ea typeface="MS PMincho" pitchFamily="18" charset="-128"/>
              </a:rPr>
              <a:t>チケット</a:t>
            </a:r>
            <a:endParaRPr lang="en-US" sz="1500" dirty="0">
              <a:solidFill>
                <a:srgbClr val="E28400"/>
              </a:solidFill>
              <a:latin typeface="MS PMincho" pitchFamily="18" charset="-128"/>
              <a:ea typeface="MS PMincho" pitchFamily="18" charset="-128"/>
            </a:endParaRPr>
          </a:p>
        </p:txBody>
      </p:sp>
      <p:cxnSp>
        <p:nvCxnSpPr>
          <p:cNvPr id="14" name="Straight Connector 13"/>
          <p:cNvCxnSpPr/>
          <p:nvPr/>
        </p:nvCxnSpPr>
        <p:spPr>
          <a:xfrm>
            <a:off x="3991429" y="8798547"/>
            <a:ext cx="2808000" cy="0"/>
          </a:xfrm>
          <a:prstGeom prst="line">
            <a:avLst/>
          </a:prstGeom>
          <a:ln>
            <a:solidFill>
              <a:srgbClr val="E284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87787" y="8863888"/>
            <a:ext cx="3183536" cy="400110"/>
          </a:xfrm>
          <a:prstGeom prst="rect">
            <a:avLst/>
          </a:prstGeom>
          <a:noFill/>
        </p:spPr>
        <p:txBody>
          <a:bodyPr wrap="square" rtlCol="0">
            <a:spAutoFit/>
          </a:bodyPr>
          <a:lstStyle/>
          <a:p>
            <a:r>
              <a:rPr lang="en-US" altLang="ja-JP" sz="2000" dirty="0">
                <a:solidFill>
                  <a:schemeClr val="bg1"/>
                </a:solidFill>
                <a:latin typeface="MS PMincho" pitchFamily="18" charset="-128"/>
                <a:ea typeface="MS PMincho" pitchFamily="18" charset="-128"/>
              </a:rPr>
              <a:t>2,000</a:t>
            </a:r>
            <a:r>
              <a:rPr lang="ja-JP" altLang="en-US" sz="1000" dirty="0">
                <a:solidFill>
                  <a:schemeClr val="bg1"/>
                </a:solidFill>
                <a:latin typeface="MS PMincho" pitchFamily="18" charset="-128"/>
                <a:ea typeface="MS PMincho" pitchFamily="18" charset="-128"/>
              </a:rPr>
              <a:t>円　  </a:t>
            </a:r>
            <a:r>
              <a:rPr lang="en-US" altLang="ja-JP" sz="1000" dirty="0">
                <a:solidFill>
                  <a:schemeClr val="bg1"/>
                </a:solidFill>
                <a:latin typeface="MS PMincho" pitchFamily="18" charset="-128"/>
                <a:ea typeface="MS PMincho" pitchFamily="18" charset="-128"/>
              </a:rPr>
              <a:t>(</a:t>
            </a:r>
            <a:r>
              <a:rPr lang="ja-JP" altLang="en-US" sz="1000" dirty="0">
                <a:solidFill>
                  <a:schemeClr val="bg1"/>
                </a:solidFill>
                <a:latin typeface="MS PMincho" pitchFamily="18" charset="-128"/>
                <a:ea typeface="MS PMincho" pitchFamily="18" charset="-128"/>
              </a:rPr>
              <a:t>前売り券 </a:t>
            </a:r>
            <a:r>
              <a:rPr lang="en-US" altLang="ja-JP" sz="1000" dirty="0">
                <a:solidFill>
                  <a:schemeClr val="bg1"/>
                </a:solidFill>
                <a:latin typeface="MS PMincho" pitchFamily="18" charset="-128"/>
                <a:ea typeface="MS PMincho" pitchFamily="18" charset="-128"/>
              </a:rPr>
              <a:t>1,500</a:t>
            </a:r>
            <a:r>
              <a:rPr lang="ja-JP" altLang="en-US" sz="1000" dirty="0">
                <a:solidFill>
                  <a:schemeClr val="bg1"/>
                </a:solidFill>
                <a:latin typeface="MS PMincho" pitchFamily="18" charset="-128"/>
                <a:ea typeface="MS PMincho" pitchFamily="18" charset="-128"/>
              </a:rPr>
              <a:t>円</a:t>
            </a:r>
            <a:r>
              <a:rPr lang="en-US" altLang="ja-JP" sz="1000" dirty="0" smtClean="0">
                <a:solidFill>
                  <a:schemeClr val="bg1"/>
                </a:solidFill>
                <a:latin typeface="MS PMincho" pitchFamily="18" charset="-128"/>
                <a:ea typeface="MS PMincho" pitchFamily="18" charset="-128"/>
              </a:rPr>
              <a:t>)</a:t>
            </a:r>
            <a:endParaRPr lang="en-US" sz="1000" dirty="0">
              <a:solidFill>
                <a:schemeClr val="bg1"/>
              </a:solidFill>
              <a:latin typeface="MS PMincho" pitchFamily="18" charset="-128"/>
              <a:ea typeface="MS PMincho" pitchFamily="18" charset="-128"/>
            </a:endParaRPr>
          </a:p>
        </p:txBody>
      </p:sp>
      <p:sp>
        <p:nvSpPr>
          <p:cNvPr id="16" name="TextBox 15"/>
          <p:cNvSpPr txBox="1"/>
          <p:nvPr/>
        </p:nvSpPr>
        <p:spPr>
          <a:xfrm>
            <a:off x="3887787" y="9294812"/>
            <a:ext cx="3183536" cy="323165"/>
          </a:xfrm>
          <a:prstGeom prst="rect">
            <a:avLst/>
          </a:prstGeom>
          <a:noFill/>
        </p:spPr>
        <p:txBody>
          <a:bodyPr wrap="square" rtlCol="0">
            <a:spAutoFit/>
          </a:bodyPr>
          <a:lstStyle/>
          <a:p>
            <a:r>
              <a:rPr lang="ja-JP" altLang="en-US" sz="1500" dirty="0">
                <a:solidFill>
                  <a:srgbClr val="E28400"/>
                </a:solidFill>
                <a:latin typeface="MS PMincho" pitchFamily="18" charset="-128"/>
                <a:ea typeface="MS PMincho" pitchFamily="18" charset="-128"/>
              </a:rPr>
              <a:t>問い合わせ</a:t>
            </a:r>
            <a:endParaRPr lang="en-US" sz="1500" dirty="0">
              <a:solidFill>
                <a:srgbClr val="E28400"/>
              </a:solidFill>
              <a:latin typeface="MS PMincho" pitchFamily="18" charset="-128"/>
              <a:ea typeface="MS PMincho" pitchFamily="18" charset="-128"/>
            </a:endParaRPr>
          </a:p>
        </p:txBody>
      </p:sp>
      <p:cxnSp>
        <p:nvCxnSpPr>
          <p:cNvPr id="17" name="Straight Connector 16"/>
          <p:cNvCxnSpPr/>
          <p:nvPr/>
        </p:nvCxnSpPr>
        <p:spPr>
          <a:xfrm>
            <a:off x="3991429" y="9617977"/>
            <a:ext cx="2808000" cy="0"/>
          </a:xfrm>
          <a:prstGeom prst="line">
            <a:avLst/>
          </a:prstGeom>
          <a:ln>
            <a:solidFill>
              <a:srgbClr val="E284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87787" y="9683318"/>
            <a:ext cx="3183536" cy="895117"/>
          </a:xfrm>
          <a:prstGeom prst="rect">
            <a:avLst/>
          </a:prstGeom>
          <a:noFill/>
        </p:spPr>
        <p:txBody>
          <a:bodyPr wrap="square" rtlCol="0">
            <a:spAutoFit/>
          </a:bodyPr>
          <a:lstStyle/>
          <a:p>
            <a:r>
              <a:rPr lang="ja-JP" altLang="en-US" sz="1500" dirty="0">
                <a:solidFill>
                  <a:schemeClr val="bg1"/>
                </a:solidFill>
                <a:latin typeface="MS PMincho" pitchFamily="18" charset="-128"/>
                <a:ea typeface="MS PMincho" pitchFamily="18" charset="-128"/>
              </a:rPr>
              <a:t>アスクルフィルハーモニー交響楽</a:t>
            </a:r>
            <a:r>
              <a:rPr lang="ja-JP" altLang="en-US" sz="1500" dirty="0" smtClean="0">
                <a:solidFill>
                  <a:schemeClr val="bg1"/>
                </a:solidFill>
                <a:latin typeface="MS PMincho" pitchFamily="18" charset="-128"/>
                <a:ea typeface="MS PMincho" pitchFamily="18" charset="-128"/>
              </a:rPr>
              <a:t>団</a:t>
            </a:r>
            <a:endParaRPr lang="en-US" altLang="ja-JP" sz="1500" dirty="0" smtClean="0">
              <a:solidFill>
                <a:schemeClr val="bg1"/>
              </a:solidFill>
              <a:latin typeface="MS PMincho" pitchFamily="18" charset="-128"/>
              <a:ea typeface="MS PMincho" pitchFamily="18" charset="-128"/>
            </a:endParaRPr>
          </a:p>
          <a:p>
            <a:pPr>
              <a:spcBef>
                <a:spcPts val="500"/>
              </a:spcBef>
            </a:pPr>
            <a:r>
              <a:rPr lang="en-US" sz="2000" dirty="0">
                <a:solidFill>
                  <a:schemeClr val="bg1"/>
                </a:solidFill>
                <a:latin typeface="MS PMincho" pitchFamily="18" charset="-128"/>
                <a:ea typeface="MS PMincho" pitchFamily="18" charset="-128"/>
              </a:rPr>
              <a:t>TEL: 03-1234-1111</a:t>
            </a:r>
          </a:p>
          <a:p>
            <a:r>
              <a:rPr lang="en-US" sz="1300" dirty="0">
                <a:solidFill>
                  <a:schemeClr val="bg1"/>
                </a:solidFill>
                <a:latin typeface="MS PMincho" pitchFamily="18" charset="-128"/>
                <a:ea typeface="MS PMincho" pitchFamily="18" charset="-128"/>
              </a:rPr>
              <a:t>URL: http://www.askult.com/</a:t>
            </a:r>
          </a:p>
        </p:txBody>
      </p:sp>
    </p:spTree>
    <p:extLst>
      <p:ext uri="{BB962C8B-B14F-4D97-AF65-F5344CB8AC3E}">
        <p14:creationId xmlns:p14="http://schemas.microsoft.com/office/powerpoint/2010/main" val="77929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361845117"/>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713</Words>
  <Application>Microsoft Office PowerPoint</Application>
  <PresentationFormat>ユーザー設定</PresentationFormat>
  <Paragraphs>68</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2016-07-27T06:06:53Z</dcterms:created>
  <dcterms:modified xsi:type="dcterms:W3CDTF">2016-07-27T06:06:59Z</dcterms:modified>
</cp:coreProperties>
</file>