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76" r:id="rId1"/>
  </p:sldMasterIdLst>
  <p:notesMasterIdLst>
    <p:notesMasterId r:id="rId5"/>
  </p:notesMasterIdLst>
  <p:sldIdLst>
    <p:sldId id="260" r:id="rId2"/>
    <p:sldId id="261" r:id="rId3"/>
    <p:sldId id="262" r:id="rId4"/>
  </p:sldIdLst>
  <p:sldSz cx="7775575" cy="10907713"/>
  <p:notesSz cx="7318375" cy="10450513"/>
  <p:defaultTextStyle>
    <a:defPPr>
      <a:defRPr lang="ja-JP"/>
    </a:defPPr>
    <a:lvl1pPr marL="0" algn="l" defTabSz="1019007" rtl="0" eaLnBrk="1" latinLnBrk="0" hangingPunct="1">
      <a:defRPr kumimoji="1" sz="2006" kern="1200">
        <a:solidFill>
          <a:schemeClr val="tx1"/>
        </a:solidFill>
        <a:latin typeface="+mn-lt"/>
        <a:ea typeface="+mn-ea"/>
        <a:cs typeface="+mn-cs"/>
      </a:defRPr>
    </a:lvl1pPr>
    <a:lvl2pPr marL="509504" algn="l" defTabSz="1019007" rtl="0" eaLnBrk="1" latinLnBrk="0" hangingPunct="1">
      <a:defRPr kumimoji="1" sz="2006" kern="1200">
        <a:solidFill>
          <a:schemeClr val="tx1"/>
        </a:solidFill>
        <a:latin typeface="+mn-lt"/>
        <a:ea typeface="+mn-ea"/>
        <a:cs typeface="+mn-cs"/>
      </a:defRPr>
    </a:lvl2pPr>
    <a:lvl3pPr marL="1019007" algn="l" defTabSz="1019007" rtl="0" eaLnBrk="1" latinLnBrk="0" hangingPunct="1">
      <a:defRPr kumimoji="1" sz="2006" kern="1200">
        <a:solidFill>
          <a:schemeClr val="tx1"/>
        </a:solidFill>
        <a:latin typeface="+mn-lt"/>
        <a:ea typeface="+mn-ea"/>
        <a:cs typeface="+mn-cs"/>
      </a:defRPr>
    </a:lvl3pPr>
    <a:lvl4pPr marL="1528511" algn="l" defTabSz="1019007" rtl="0" eaLnBrk="1" latinLnBrk="0" hangingPunct="1">
      <a:defRPr kumimoji="1" sz="2006" kern="1200">
        <a:solidFill>
          <a:schemeClr val="tx1"/>
        </a:solidFill>
        <a:latin typeface="+mn-lt"/>
        <a:ea typeface="+mn-ea"/>
        <a:cs typeface="+mn-cs"/>
      </a:defRPr>
    </a:lvl4pPr>
    <a:lvl5pPr marL="2038015" algn="l" defTabSz="1019007" rtl="0" eaLnBrk="1" latinLnBrk="0" hangingPunct="1">
      <a:defRPr kumimoji="1" sz="2006" kern="1200">
        <a:solidFill>
          <a:schemeClr val="tx1"/>
        </a:solidFill>
        <a:latin typeface="+mn-lt"/>
        <a:ea typeface="+mn-ea"/>
        <a:cs typeface="+mn-cs"/>
      </a:defRPr>
    </a:lvl5pPr>
    <a:lvl6pPr marL="2547518" algn="l" defTabSz="1019007" rtl="0" eaLnBrk="1" latinLnBrk="0" hangingPunct="1">
      <a:defRPr kumimoji="1" sz="2006" kern="1200">
        <a:solidFill>
          <a:schemeClr val="tx1"/>
        </a:solidFill>
        <a:latin typeface="+mn-lt"/>
        <a:ea typeface="+mn-ea"/>
        <a:cs typeface="+mn-cs"/>
      </a:defRPr>
    </a:lvl6pPr>
    <a:lvl7pPr marL="3057022" algn="l" defTabSz="1019007" rtl="0" eaLnBrk="1" latinLnBrk="0" hangingPunct="1">
      <a:defRPr kumimoji="1" sz="2006" kern="1200">
        <a:solidFill>
          <a:schemeClr val="tx1"/>
        </a:solidFill>
        <a:latin typeface="+mn-lt"/>
        <a:ea typeface="+mn-ea"/>
        <a:cs typeface="+mn-cs"/>
      </a:defRPr>
    </a:lvl7pPr>
    <a:lvl8pPr marL="3566526" algn="l" defTabSz="1019007" rtl="0" eaLnBrk="1" latinLnBrk="0" hangingPunct="1">
      <a:defRPr kumimoji="1" sz="2006" kern="1200">
        <a:solidFill>
          <a:schemeClr val="tx1"/>
        </a:solidFill>
        <a:latin typeface="+mn-lt"/>
        <a:ea typeface="+mn-ea"/>
        <a:cs typeface="+mn-cs"/>
      </a:defRPr>
    </a:lvl8pPr>
    <a:lvl9pPr marL="4076029" algn="l" defTabSz="1019007" rtl="0" eaLnBrk="1" latinLnBrk="0" hangingPunct="1">
      <a:defRPr kumimoji="1" sz="2006"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28400"/>
    <a:srgbClr val="E94708"/>
    <a:srgbClr val="906E30"/>
    <a:srgbClr val="82582D"/>
    <a:srgbClr val="A4723A"/>
    <a:srgbClr val="664724"/>
    <a:srgbClr val="645226"/>
    <a:srgbClr val="640000"/>
    <a:srgbClr val="3E0000"/>
    <a:srgbClr val="FFC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p:scale>
          <a:sx n="66" d="100"/>
          <a:sy n="66" d="100"/>
        </p:scale>
        <p:origin x="-1800" y="-72"/>
      </p:cViewPr>
      <p:guideLst>
        <p:guide orient="horz" pos="3435"/>
        <p:guide pos="2449"/>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2" y="0"/>
            <a:ext cx="3171295" cy="524340"/>
          </a:xfrm>
          <a:prstGeom prst="rect">
            <a:avLst/>
          </a:prstGeom>
        </p:spPr>
        <p:txBody>
          <a:bodyPr vert="horz" lIns="97166" tIns="48583" rIns="97166" bIns="48583" rtlCol="0"/>
          <a:lstStyle>
            <a:lvl1pPr algn="l">
              <a:defRPr sz="1200"/>
            </a:lvl1pPr>
          </a:lstStyle>
          <a:p>
            <a:endParaRPr kumimoji="1" lang="ja-JP" altLang="en-US"/>
          </a:p>
        </p:txBody>
      </p:sp>
      <p:sp>
        <p:nvSpPr>
          <p:cNvPr id="3" name="日付プレースホルダー 2"/>
          <p:cNvSpPr>
            <a:spLocks noGrp="1"/>
          </p:cNvSpPr>
          <p:nvPr>
            <p:ph type="dt" idx="1"/>
          </p:nvPr>
        </p:nvSpPr>
        <p:spPr>
          <a:xfrm>
            <a:off x="4145388" y="0"/>
            <a:ext cx="3171295" cy="524340"/>
          </a:xfrm>
          <a:prstGeom prst="rect">
            <a:avLst/>
          </a:prstGeom>
        </p:spPr>
        <p:txBody>
          <a:bodyPr vert="horz" lIns="97166" tIns="48583" rIns="97166" bIns="48583" rtlCol="0"/>
          <a:lstStyle>
            <a:lvl1pPr algn="r">
              <a:defRPr sz="1200"/>
            </a:lvl1pPr>
          </a:lstStyle>
          <a:p>
            <a:fld id="{70F99883-74AE-4A2C-81B7-5B86A08198C0}" type="datetimeFigureOut">
              <a:rPr kumimoji="1" lang="ja-JP" altLang="en-US" smtClean="0"/>
              <a:t>2016/7/27</a:t>
            </a:fld>
            <a:endParaRPr kumimoji="1" lang="ja-JP" altLang="en-US"/>
          </a:p>
        </p:txBody>
      </p:sp>
      <p:sp>
        <p:nvSpPr>
          <p:cNvPr id="4" name="スライド イメージ プレースホルダー 3"/>
          <p:cNvSpPr>
            <a:spLocks noGrp="1" noRot="1" noChangeAspect="1"/>
          </p:cNvSpPr>
          <p:nvPr>
            <p:ph type="sldImg" idx="2"/>
          </p:nvPr>
        </p:nvSpPr>
        <p:spPr>
          <a:xfrm>
            <a:off x="2401888" y="1304925"/>
            <a:ext cx="2514600" cy="3529013"/>
          </a:xfrm>
          <a:prstGeom prst="rect">
            <a:avLst/>
          </a:prstGeom>
          <a:noFill/>
          <a:ln w="12700">
            <a:solidFill>
              <a:prstClr val="black"/>
            </a:solidFill>
          </a:ln>
        </p:spPr>
        <p:txBody>
          <a:bodyPr vert="horz" lIns="97166" tIns="48583" rIns="97166" bIns="48583" rtlCol="0" anchor="ctr"/>
          <a:lstStyle/>
          <a:p>
            <a:endParaRPr lang="ja-JP" altLang="en-US"/>
          </a:p>
        </p:txBody>
      </p:sp>
      <p:sp>
        <p:nvSpPr>
          <p:cNvPr id="5" name="ノート プレースホルダー 4"/>
          <p:cNvSpPr>
            <a:spLocks noGrp="1"/>
          </p:cNvSpPr>
          <p:nvPr>
            <p:ph type="body" sz="quarter" idx="3"/>
          </p:nvPr>
        </p:nvSpPr>
        <p:spPr>
          <a:xfrm>
            <a:off x="731838" y="5029310"/>
            <a:ext cx="5854700" cy="4114889"/>
          </a:xfrm>
          <a:prstGeom prst="rect">
            <a:avLst/>
          </a:prstGeom>
        </p:spPr>
        <p:txBody>
          <a:bodyPr vert="horz" lIns="97166" tIns="48583" rIns="97166" bIns="48583"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2" y="9926176"/>
            <a:ext cx="3171295" cy="524339"/>
          </a:xfrm>
          <a:prstGeom prst="rect">
            <a:avLst/>
          </a:prstGeom>
        </p:spPr>
        <p:txBody>
          <a:bodyPr vert="horz" lIns="97166" tIns="48583" rIns="97166" bIns="48583"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4145388" y="9926176"/>
            <a:ext cx="3171295" cy="524339"/>
          </a:xfrm>
          <a:prstGeom prst="rect">
            <a:avLst/>
          </a:prstGeom>
        </p:spPr>
        <p:txBody>
          <a:bodyPr vert="horz" lIns="97166" tIns="48583" rIns="97166" bIns="48583" rtlCol="0" anchor="b"/>
          <a:lstStyle>
            <a:lvl1pPr algn="r">
              <a:defRPr sz="1200"/>
            </a:lvl1pPr>
          </a:lstStyle>
          <a:p>
            <a:fld id="{ACD93CC5-A9B8-46A1-B8C3-70AA73E05DA2}" type="slidenum">
              <a:rPr kumimoji="1" lang="ja-JP" altLang="en-US" smtClean="0"/>
              <a:t>‹#›</a:t>
            </a:fld>
            <a:endParaRPr kumimoji="1" lang="ja-JP" altLang="en-US"/>
          </a:p>
        </p:txBody>
      </p:sp>
    </p:spTree>
    <p:extLst>
      <p:ext uri="{BB962C8B-B14F-4D97-AF65-F5344CB8AC3E}">
        <p14:creationId xmlns:p14="http://schemas.microsoft.com/office/powerpoint/2010/main" val="3670022972"/>
      </p:ext>
    </p:extLst>
  </p:cSld>
  <p:clrMap bg1="lt1" tx1="dk1" bg2="lt2" tx2="dk2" accent1="accent1" accent2="accent2" accent3="accent3" accent4="accent4" accent5="accent5" accent6="accent6" hlink="hlink" folHlink="folHlink"/>
  <p:notesStyle>
    <a:lvl1pPr marL="0" algn="l" defTabSz="1019007" rtl="0" eaLnBrk="1" latinLnBrk="0" hangingPunct="1">
      <a:defRPr kumimoji="1" sz="1337" kern="1200">
        <a:solidFill>
          <a:schemeClr val="tx1"/>
        </a:solidFill>
        <a:latin typeface="+mn-lt"/>
        <a:ea typeface="+mn-ea"/>
        <a:cs typeface="+mn-cs"/>
      </a:defRPr>
    </a:lvl1pPr>
    <a:lvl2pPr marL="509504" algn="l" defTabSz="1019007" rtl="0" eaLnBrk="1" latinLnBrk="0" hangingPunct="1">
      <a:defRPr kumimoji="1" sz="1337" kern="1200">
        <a:solidFill>
          <a:schemeClr val="tx1"/>
        </a:solidFill>
        <a:latin typeface="+mn-lt"/>
        <a:ea typeface="+mn-ea"/>
        <a:cs typeface="+mn-cs"/>
      </a:defRPr>
    </a:lvl2pPr>
    <a:lvl3pPr marL="1019007" algn="l" defTabSz="1019007" rtl="0" eaLnBrk="1" latinLnBrk="0" hangingPunct="1">
      <a:defRPr kumimoji="1" sz="1337" kern="1200">
        <a:solidFill>
          <a:schemeClr val="tx1"/>
        </a:solidFill>
        <a:latin typeface="+mn-lt"/>
        <a:ea typeface="+mn-ea"/>
        <a:cs typeface="+mn-cs"/>
      </a:defRPr>
    </a:lvl3pPr>
    <a:lvl4pPr marL="1528511" algn="l" defTabSz="1019007" rtl="0" eaLnBrk="1" latinLnBrk="0" hangingPunct="1">
      <a:defRPr kumimoji="1" sz="1337" kern="1200">
        <a:solidFill>
          <a:schemeClr val="tx1"/>
        </a:solidFill>
        <a:latin typeface="+mn-lt"/>
        <a:ea typeface="+mn-ea"/>
        <a:cs typeface="+mn-cs"/>
      </a:defRPr>
    </a:lvl4pPr>
    <a:lvl5pPr marL="2038015" algn="l" defTabSz="1019007" rtl="0" eaLnBrk="1" latinLnBrk="0" hangingPunct="1">
      <a:defRPr kumimoji="1" sz="1337" kern="1200">
        <a:solidFill>
          <a:schemeClr val="tx1"/>
        </a:solidFill>
        <a:latin typeface="+mn-lt"/>
        <a:ea typeface="+mn-ea"/>
        <a:cs typeface="+mn-cs"/>
      </a:defRPr>
    </a:lvl5pPr>
    <a:lvl6pPr marL="2547518" algn="l" defTabSz="1019007" rtl="0" eaLnBrk="1" latinLnBrk="0" hangingPunct="1">
      <a:defRPr kumimoji="1" sz="1337" kern="1200">
        <a:solidFill>
          <a:schemeClr val="tx1"/>
        </a:solidFill>
        <a:latin typeface="+mn-lt"/>
        <a:ea typeface="+mn-ea"/>
        <a:cs typeface="+mn-cs"/>
      </a:defRPr>
    </a:lvl6pPr>
    <a:lvl7pPr marL="3057022" algn="l" defTabSz="1019007" rtl="0" eaLnBrk="1" latinLnBrk="0" hangingPunct="1">
      <a:defRPr kumimoji="1" sz="1337" kern="1200">
        <a:solidFill>
          <a:schemeClr val="tx1"/>
        </a:solidFill>
        <a:latin typeface="+mn-lt"/>
        <a:ea typeface="+mn-ea"/>
        <a:cs typeface="+mn-cs"/>
      </a:defRPr>
    </a:lvl7pPr>
    <a:lvl8pPr marL="3566526" algn="l" defTabSz="1019007" rtl="0" eaLnBrk="1" latinLnBrk="0" hangingPunct="1">
      <a:defRPr kumimoji="1" sz="1337" kern="1200">
        <a:solidFill>
          <a:schemeClr val="tx1"/>
        </a:solidFill>
        <a:latin typeface="+mn-lt"/>
        <a:ea typeface="+mn-ea"/>
        <a:cs typeface="+mn-cs"/>
      </a:defRPr>
    </a:lvl8pPr>
    <a:lvl9pPr marL="4076029" algn="l" defTabSz="1019007" rtl="0" eaLnBrk="1" latinLnBrk="0" hangingPunct="1">
      <a:defRPr kumimoji="1" sz="1337"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83168" y="1785129"/>
            <a:ext cx="6609239" cy="3797500"/>
          </a:xfrm>
          <a:prstGeom prst="rect">
            <a:avLst/>
          </a:prstGeom>
        </p:spPr>
        <p:txBody>
          <a:bodyPr anchor="b"/>
          <a:lstStyle>
            <a:lvl1pPr algn="ctr">
              <a:defRPr sz="5102"/>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971947" y="5729075"/>
            <a:ext cx="5831681" cy="2633505"/>
          </a:xfrm>
          <a:prstGeom prst="rect">
            <a:avLst/>
          </a:prstGeom>
        </p:spPr>
        <p:txBody>
          <a:bodyPr/>
          <a:lstStyle>
            <a:lvl1pPr marL="0" indent="0" algn="ctr">
              <a:buNone/>
              <a:defRPr sz="2041"/>
            </a:lvl1pPr>
            <a:lvl2pPr marL="388757" indent="0" algn="ctr">
              <a:buNone/>
              <a:defRPr sz="1701"/>
            </a:lvl2pPr>
            <a:lvl3pPr marL="777514" indent="0" algn="ctr">
              <a:buNone/>
              <a:defRPr sz="1531"/>
            </a:lvl3pPr>
            <a:lvl4pPr marL="1166271" indent="0" algn="ctr">
              <a:buNone/>
              <a:defRPr sz="1360"/>
            </a:lvl4pPr>
            <a:lvl5pPr marL="1555029" indent="0" algn="ctr">
              <a:buNone/>
              <a:defRPr sz="1360"/>
            </a:lvl5pPr>
            <a:lvl6pPr marL="1943786" indent="0" algn="ctr">
              <a:buNone/>
              <a:defRPr sz="1360"/>
            </a:lvl6pPr>
            <a:lvl7pPr marL="2332543" indent="0" algn="ctr">
              <a:buNone/>
              <a:defRPr sz="1360"/>
            </a:lvl7pPr>
            <a:lvl8pPr marL="2721300" indent="0" algn="ctr">
              <a:buNone/>
              <a:defRPr sz="1360"/>
            </a:lvl8pPr>
            <a:lvl9pPr marL="3110057" indent="0" algn="ctr">
              <a:buNone/>
              <a:defRPr sz="1360"/>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94A3B7E-DD21-4048-88F3-59665D8E8CDB}" type="datetimeFigureOut">
              <a:rPr lang="en-US">
                <a:solidFill>
                  <a:prstClr val="black">
                    <a:tint val="75000"/>
                  </a:prstClr>
                </a:solidFill>
              </a:rPr>
              <a:pPr>
                <a:defRPr/>
              </a:pPr>
              <a:t>7/27/2016</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84903F17-9641-4B84-A974-7D55D06F1897}"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21089222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534988" y="2903538"/>
            <a:ext cx="6705600" cy="6921500"/>
          </a:xfrm>
          <a:prstGeom prst="rect">
            <a:avLst/>
          </a:prstGeo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57294DBB-917B-4186-A703-7409F7CF8E54}" type="datetimeFigureOut">
              <a:rPr lang="en-US">
                <a:solidFill>
                  <a:prstClr val="black">
                    <a:tint val="75000"/>
                  </a:prstClr>
                </a:solidFill>
              </a:rPr>
              <a:pPr>
                <a:defRPr/>
              </a:pPr>
              <a:t>7/27/2016</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552B72EE-4B45-425F-B500-026DA88CB77F}"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3236521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564396" y="580735"/>
            <a:ext cx="1676608" cy="9243783"/>
          </a:xfrm>
          <a:prstGeom prst="rect">
            <a:avLst/>
          </a:prstGeom>
        </p:spPr>
        <p:txBody>
          <a:bodyPr vert="eaVert"/>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534571" y="580735"/>
            <a:ext cx="4932630" cy="9243783"/>
          </a:xfrm>
          <a:prstGeom prst="rect">
            <a:avLst/>
          </a:prstGeo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C64D20DD-EE55-4DDE-BB8B-8D151B9371C9}" type="datetimeFigureOut">
              <a:rPr lang="en-US">
                <a:solidFill>
                  <a:prstClr val="black">
                    <a:tint val="75000"/>
                  </a:prstClr>
                </a:solidFill>
              </a:rPr>
              <a:pPr>
                <a:defRPr/>
              </a:pPr>
              <a:t>7/27/2016</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EF60586A-009D-4946-86B1-6BEB0D580BF8}"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5528063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233287754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smtClean="0"/>
              <a:t>マスター タイトルの書式設定</a:t>
            </a:r>
            <a:endParaRPr lang="en-US" dirty="0"/>
          </a:p>
        </p:txBody>
      </p:sp>
      <p:sp>
        <p:nvSpPr>
          <p:cNvPr id="3" name="Content Placeholder 2"/>
          <p:cNvSpPr>
            <a:spLocks noGrp="1"/>
          </p:cNvSpPr>
          <p:nvPr>
            <p:ph idx="1"/>
          </p:nvPr>
        </p:nvSpPr>
        <p:spPr>
          <a:xfrm>
            <a:off x="534988" y="2903538"/>
            <a:ext cx="6705600" cy="6921500"/>
          </a:xfrm>
          <a:prstGeom prst="rect">
            <a:avLst/>
          </a:prstGeo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AE7DE13-46BE-4B37-9FBB-8FA2A87D7224}" type="datetimeFigureOut">
              <a:rPr lang="en-US">
                <a:solidFill>
                  <a:prstClr val="black">
                    <a:tint val="75000"/>
                  </a:prstClr>
                </a:solidFill>
              </a:rPr>
              <a:pPr>
                <a:defRPr/>
              </a:pPr>
              <a:t>7/27/2016</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9A7FC707-0A99-4B85-9C38-B64E72987C1E}"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5552074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530522" y="2719357"/>
            <a:ext cx="6706433" cy="4537305"/>
          </a:xfrm>
          <a:prstGeom prst="rect">
            <a:avLst/>
          </a:prstGeom>
        </p:spPr>
        <p:txBody>
          <a:bodyPr anchor="b"/>
          <a:lstStyle>
            <a:lvl1pPr>
              <a:defRPr sz="5102"/>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30522" y="7299586"/>
            <a:ext cx="6706433" cy="2386061"/>
          </a:xfrm>
          <a:prstGeom prst="rect">
            <a:avLst/>
          </a:prstGeom>
        </p:spPr>
        <p:txBody>
          <a:bodyPr/>
          <a:lstStyle>
            <a:lvl1pPr marL="0" indent="0">
              <a:buNone/>
              <a:defRPr sz="2041">
                <a:solidFill>
                  <a:schemeClr val="tx1"/>
                </a:solidFill>
              </a:defRPr>
            </a:lvl1pPr>
            <a:lvl2pPr marL="388757" indent="0">
              <a:buNone/>
              <a:defRPr sz="1701">
                <a:solidFill>
                  <a:schemeClr val="tx1">
                    <a:tint val="75000"/>
                  </a:schemeClr>
                </a:solidFill>
              </a:defRPr>
            </a:lvl2pPr>
            <a:lvl3pPr marL="777514" indent="0">
              <a:buNone/>
              <a:defRPr sz="1531">
                <a:solidFill>
                  <a:schemeClr val="tx1">
                    <a:tint val="75000"/>
                  </a:schemeClr>
                </a:solidFill>
              </a:defRPr>
            </a:lvl3pPr>
            <a:lvl4pPr marL="1166271" indent="0">
              <a:buNone/>
              <a:defRPr sz="1360">
                <a:solidFill>
                  <a:schemeClr val="tx1">
                    <a:tint val="75000"/>
                  </a:schemeClr>
                </a:solidFill>
              </a:defRPr>
            </a:lvl4pPr>
            <a:lvl5pPr marL="1555029" indent="0">
              <a:buNone/>
              <a:defRPr sz="1360">
                <a:solidFill>
                  <a:schemeClr val="tx1">
                    <a:tint val="75000"/>
                  </a:schemeClr>
                </a:solidFill>
              </a:defRPr>
            </a:lvl5pPr>
            <a:lvl6pPr marL="1943786" indent="0">
              <a:buNone/>
              <a:defRPr sz="1360">
                <a:solidFill>
                  <a:schemeClr val="tx1">
                    <a:tint val="75000"/>
                  </a:schemeClr>
                </a:solidFill>
              </a:defRPr>
            </a:lvl6pPr>
            <a:lvl7pPr marL="2332543" indent="0">
              <a:buNone/>
              <a:defRPr sz="1360">
                <a:solidFill>
                  <a:schemeClr val="tx1">
                    <a:tint val="75000"/>
                  </a:schemeClr>
                </a:solidFill>
              </a:defRPr>
            </a:lvl7pPr>
            <a:lvl8pPr marL="2721300" indent="0">
              <a:buNone/>
              <a:defRPr sz="1360">
                <a:solidFill>
                  <a:schemeClr val="tx1">
                    <a:tint val="75000"/>
                  </a:schemeClr>
                </a:solidFill>
              </a:defRPr>
            </a:lvl8pPr>
            <a:lvl9pPr marL="3110057" indent="0">
              <a:buNone/>
              <a:defRPr sz="136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8184D596-71CB-401C-BE2A-FF96587D8E95}" type="datetimeFigureOut">
              <a:rPr lang="en-US">
                <a:solidFill>
                  <a:prstClr val="black">
                    <a:tint val="75000"/>
                  </a:prstClr>
                </a:solidFill>
              </a:rPr>
              <a:pPr>
                <a:defRPr/>
              </a:pPr>
              <a:t>7/27/2016</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3D9CCBC2-8C21-4C9A-A2A0-C4F7CFD13B61}"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99240376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534571" y="2903673"/>
            <a:ext cx="3304619" cy="6920844"/>
          </a:xfrm>
          <a:prstGeom prst="rect">
            <a:avLst/>
          </a:prstGeo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3936385" y="2903673"/>
            <a:ext cx="3304619" cy="6920844"/>
          </a:xfrm>
          <a:prstGeom prst="rect">
            <a:avLst/>
          </a:prstGeo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B73FDC24-657B-46BD-9F76-F6EB56EE60B7}" type="datetimeFigureOut">
              <a:rPr lang="en-US">
                <a:solidFill>
                  <a:prstClr val="black">
                    <a:tint val="75000"/>
                  </a:prstClr>
                </a:solidFill>
              </a:rPr>
              <a:pPr>
                <a:defRPr/>
              </a:pPr>
              <a:t>7/27/2016</a:t>
            </a:fld>
            <a:endParaRPr lang="en-US" dirty="0">
              <a:solidFill>
                <a:prstClr val="black">
                  <a:tint val="75000"/>
                </a:prstClr>
              </a:solidFill>
            </a:endParaRPr>
          </a:p>
        </p:txBody>
      </p:sp>
      <p:sp>
        <p:nvSpPr>
          <p:cNvPr id="6"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0B8B99DA-1B7B-4D03-B44C-EA0B6BFD2A82}"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1631695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535584" y="580737"/>
            <a:ext cx="6706433" cy="2108320"/>
          </a:xfrm>
          <a:prstGeom prst="rect">
            <a:avLst/>
          </a:prstGeom>
        </p:spPr>
        <p:txBody>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35584" y="2673905"/>
            <a:ext cx="3289432" cy="1310440"/>
          </a:xfrm>
          <a:prstGeom prst="rect">
            <a:avLst/>
          </a:prstGeom>
        </p:spPr>
        <p:txBody>
          <a:bodyPr anchor="b"/>
          <a:lstStyle>
            <a:lvl1pPr marL="0" indent="0">
              <a:buNone/>
              <a:defRPr sz="2041" b="1"/>
            </a:lvl1pPr>
            <a:lvl2pPr marL="388757" indent="0">
              <a:buNone/>
              <a:defRPr sz="1701" b="1"/>
            </a:lvl2pPr>
            <a:lvl3pPr marL="777514" indent="0">
              <a:buNone/>
              <a:defRPr sz="1531" b="1"/>
            </a:lvl3pPr>
            <a:lvl4pPr marL="1166271" indent="0">
              <a:buNone/>
              <a:defRPr sz="1360" b="1"/>
            </a:lvl4pPr>
            <a:lvl5pPr marL="1555029" indent="0">
              <a:buNone/>
              <a:defRPr sz="1360" b="1"/>
            </a:lvl5pPr>
            <a:lvl6pPr marL="1943786" indent="0">
              <a:buNone/>
              <a:defRPr sz="1360" b="1"/>
            </a:lvl6pPr>
            <a:lvl7pPr marL="2332543" indent="0">
              <a:buNone/>
              <a:defRPr sz="1360" b="1"/>
            </a:lvl7pPr>
            <a:lvl8pPr marL="2721300" indent="0">
              <a:buNone/>
              <a:defRPr sz="1360" b="1"/>
            </a:lvl8pPr>
            <a:lvl9pPr marL="3110057" indent="0">
              <a:buNone/>
              <a:defRPr sz="1360" b="1"/>
            </a:lvl9pPr>
          </a:lstStyle>
          <a:p>
            <a:pPr lvl="0"/>
            <a:r>
              <a:rPr lang="ja-JP" altLang="en-US" smtClean="0"/>
              <a:t>マスター テキストの書式設定</a:t>
            </a:r>
          </a:p>
        </p:txBody>
      </p:sp>
      <p:sp>
        <p:nvSpPr>
          <p:cNvPr id="4" name="Content Placeholder 3"/>
          <p:cNvSpPr>
            <a:spLocks noGrp="1"/>
          </p:cNvSpPr>
          <p:nvPr>
            <p:ph sz="half" idx="2"/>
          </p:nvPr>
        </p:nvSpPr>
        <p:spPr>
          <a:xfrm>
            <a:off x="535584" y="3984345"/>
            <a:ext cx="3289432" cy="5860372"/>
          </a:xfrm>
          <a:prstGeom prst="rect">
            <a:avLst/>
          </a:prstGeo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3936385" y="2673905"/>
            <a:ext cx="3305632" cy="1310440"/>
          </a:xfrm>
          <a:prstGeom prst="rect">
            <a:avLst/>
          </a:prstGeom>
        </p:spPr>
        <p:txBody>
          <a:bodyPr anchor="b"/>
          <a:lstStyle>
            <a:lvl1pPr marL="0" indent="0">
              <a:buNone/>
              <a:defRPr sz="2041" b="1"/>
            </a:lvl1pPr>
            <a:lvl2pPr marL="388757" indent="0">
              <a:buNone/>
              <a:defRPr sz="1701" b="1"/>
            </a:lvl2pPr>
            <a:lvl3pPr marL="777514" indent="0">
              <a:buNone/>
              <a:defRPr sz="1531" b="1"/>
            </a:lvl3pPr>
            <a:lvl4pPr marL="1166271" indent="0">
              <a:buNone/>
              <a:defRPr sz="1360" b="1"/>
            </a:lvl4pPr>
            <a:lvl5pPr marL="1555029" indent="0">
              <a:buNone/>
              <a:defRPr sz="1360" b="1"/>
            </a:lvl5pPr>
            <a:lvl6pPr marL="1943786" indent="0">
              <a:buNone/>
              <a:defRPr sz="1360" b="1"/>
            </a:lvl6pPr>
            <a:lvl7pPr marL="2332543" indent="0">
              <a:buNone/>
              <a:defRPr sz="1360" b="1"/>
            </a:lvl7pPr>
            <a:lvl8pPr marL="2721300" indent="0">
              <a:buNone/>
              <a:defRPr sz="1360" b="1"/>
            </a:lvl8pPr>
            <a:lvl9pPr marL="3110057" indent="0">
              <a:buNone/>
              <a:defRPr sz="1360" b="1"/>
            </a:lvl9pPr>
          </a:lstStyle>
          <a:p>
            <a:pPr lvl="0"/>
            <a:r>
              <a:rPr lang="ja-JP" altLang="en-US" smtClean="0"/>
              <a:t>マスター テキストの書式設定</a:t>
            </a:r>
          </a:p>
        </p:txBody>
      </p:sp>
      <p:sp>
        <p:nvSpPr>
          <p:cNvPr id="6" name="Content Placeholder 5"/>
          <p:cNvSpPr>
            <a:spLocks noGrp="1"/>
          </p:cNvSpPr>
          <p:nvPr>
            <p:ph sz="quarter" idx="4"/>
          </p:nvPr>
        </p:nvSpPr>
        <p:spPr>
          <a:xfrm>
            <a:off x="3936385" y="3984345"/>
            <a:ext cx="3305632" cy="5860372"/>
          </a:xfrm>
          <a:prstGeom prst="rect">
            <a:avLst/>
          </a:prstGeo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23244564-11C5-49CA-A6C6-0EFA5B9EEF59}" type="datetimeFigureOut">
              <a:rPr lang="en-US">
                <a:solidFill>
                  <a:prstClr val="black">
                    <a:tint val="75000"/>
                  </a:prstClr>
                </a:solidFill>
              </a:rPr>
              <a:pPr>
                <a:defRPr/>
              </a:pPr>
              <a:t>7/27/2016</a:t>
            </a:fld>
            <a:endParaRPr lang="en-US" dirty="0">
              <a:solidFill>
                <a:prstClr val="black">
                  <a:tint val="75000"/>
                </a:prstClr>
              </a:solidFill>
            </a:endParaRPr>
          </a:p>
        </p:txBody>
      </p:sp>
      <p:sp>
        <p:nvSpPr>
          <p:cNvPr id="8"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9"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A10FB411-F8C4-4E71-AA2F-EFB8BA585732}"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3932899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smtClean="0"/>
              <a:t>マスター タイトルの書式設定</a:t>
            </a:r>
            <a:endParaRPr lang="en-US" dirty="0"/>
          </a:p>
        </p:txBody>
      </p:sp>
      <p:sp>
        <p:nvSpPr>
          <p:cNvPr id="3"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1E3C5F0A-E814-4F5B-8509-4826EF6EAFAD}" type="datetimeFigureOut">
              <a:rPr lang="en-US">
                <a:solidFill>
                  <a:prstClr val="black">
                    <a:tint val="75000"/>
                  </a:prstClr>
                </a:solidFill>
              </a:rPr>
              <a:pPr>
                <a:defRPr/>
              </a:pPr>
              <a:t>7/27/2016</a:t>
            </a:fld>
            <a:endParaRPr lang="en-US" dirty="0">
              <a:solidFill>
                <a:prstClr val="black">
                  <a:tint val="75000"/>
                </a:prstClr>
              </a:solidFill>
            </a:endParaRPr>
          </a:p>
        </p:txBody>
      </p:sp>
      <p:sp>
        <p:nvSpPr>
          <p:cNvPr id="4"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5"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F8C3135D-753B-4641-9B40-F5C756AB03B8}"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6759063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449F838-D727-4C3D-981F-C91357BA9725}" type="datetimeFigureOut">
              <a:rPr lang="en-US">
                <a:solidFill>
                  <a:prstClr val="black">
                    <a:tint val="75000"/>
                  </a:prstClr>
                </a:solidFill>
              </a:rPr>
              <a:pPr>
                <a:defRPr/>
              </a:pPr>
              <a:t>7/27/2016</a:t>
            </a:fld>
            <a:endParaRPr lang="en-US" dirty="0">
              <a:solidFill>
                <a:prstClr val="black">
                  <a:tint val="75000"/>
                </a:prstClr>
              </a:solidFill>
            </a:endParaRPr>
          </a:p>
        </p:txBody>
      </p:sp>
      <p:sp>
        <p:nvSpPr>
          <p:cNvPr id="3"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4"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2E37CFDE-7B0F-4037-894D-A6CABA6358C6}"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66630980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5584" y="727181"/>
            <a:ext cx="2507825" cy="2545133"/>
          </a:xfrm>
          <a:prstGeom prst="rect">
            <a:avLst/>
          </a:prstGeom>
        </p:spPr>
        <p:txBody>
          <a:bodyPr anchor="b"/>
          <a:lstStyle>
            <a:lvl1pPr>
              <a:defRPr sz="2721"/>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3305632" y="1570511"/>
            <a:ext cx="3936385" cy="7751546"/>
          </a:xfrm>
          <a:prstGeom prst="rect">
            <a:avLst/>
          </a:prstGeom>
        </p:spPr>
        <p:txBody>
          <a:bodyPr/>
          <a:lstStyle>
            <a:lvl1pPr>
              <a:defRPr sz="2721"/>
            </a:lvl1pPr>
            <a:lvl2pPr>
              <a:defRPr sz="2381"/>
            </a:lvl2pPr>
            <a:lvl3pPr>
              <a:defRPr sz="2041"/>
            </a:lvl3pPr>
            <a:lvl4pPr>
              <a:defRPr sz="1701"/>
            </a:lvl4pPr>
            <a:lvl5pPr>
              <a:defRPr sz="1701"/>
            </a:lvl5pPr>
            <a:lvl6pPr>
              <a:defRPr sz="1701"/>
            </a:lvl6pPr>
            <a:lvl7pPr>
              <a:defRPr sz="1701"/>
            </a:lvl7pPr>
            <a:lvl8pPr>
              <a:defRPr sz="1701"/>
            </a:lvl8pPr>
            <a:lvl9pPr>
              <a:defRPr sz="1701"/>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535584" y="3272314"/>
            <a:ext cx="2507825" cy="6062366"/>
          </a:xfrm>
          <a:prstGeom prst="rect">
            <a:avLst/>
          </a:prstGeom>
        </p:spPr>
        <p:txBody>
          <a:bodyPr/>
          <a:lstStyle>
            <a:lvl1pPr marL="0" indent="0">
              <a:buNone/>
              <a:defRPr sz="1360"/>
            </a:lvl1pPr>
            <a:lvl2pPr marL="388757" indent="0">
              <a:buNone/>
              <a:defRPr sz="1190"/>
            </a:lvl2pPr>
            <a:lvl3pPr marL="777514" indent="0">
              <a:buNone/>
              <a:defRPr sz="1020"/>
            </a:lvl3pPr>
            <a:lvl4pPr marL="1166271" indent="0">
              <a:buNone/>
              <a:defRPr sz="850"/>
            </a:lvl4pPr>
            <a:lvl5pPr marL="1555029" indent="0">
              <a:buNone/>
              <a:defRPr sz="850"/>
            </a:lvl5pPr>
            <a:lvl6pPr marL="1943786" indent="0">
              <a:buNone/>
              <a:defRPr sz="850"/>
            </a:lvl6pPr>
            <a:lvl7pPr marL="2332543" indent="0">
              <a:buNone/>
              <a:defRPr sz="850"/>
            </a:lvl7pPr>
            <a:lvl8pPr marL="2721300" indent="0">
              <a:buNone/>
              <a:defRPr sz="850"/>
            </a:lvl8pPr>
            <a:lvl9pPr marL="3110057" indent="0">
              <a:buNone/>
              <a:defRPr sz="850"/>
            </a:lvl9pPr>
          </a:lstStyle>
          <a:p>
            <a:pPr lvl="0"/>
            <a:r>
              <a:rPr lang="ja-JP" altLang="en-US" smtClean="0"/>
              <a:t>マスター テキストの書式設定</a:t>
            </a:r>
          </a:p>
        </p:txBody>
      </p:sp>
      <p:sp>
        <p:nvSpPr>
          <p:cNvPr id="5"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1578700-CC02-43A7-8D67-617F0C9B34C3}" type="datetimeFigureOut">
              <a:rPr lang="en-US">
                <a:solidFill>
                  <a:prstClr val="black">
                    <a:tint val="75000"/>
                  </a:prstClr>
                </a:solidFill>
              </a:rPr>
              <a:pPr>
                <a:defRPr/>
              </a:pPr>
              <a:t>7/27/2016</a:t>
            </a:fld>
            <a:endParaRPr lang="en-US" dirty="0">
              <a:solidFill>
                <a:prstClr val="black">
                  <a:tint val="75000"/>
                </a:prstClr>
              </a:solidFill>
            </a:endParaRPr>
          </a:p>
        </p:txBody>
      </p:sp>
      <p:sp>
        <p:nvSpPr>
          <p:cNvPr id="6"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717CBD56-090A-4AA6-BB18-0A87B6BE4240}"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6710460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535584" y="727181"/>
            <a:ext cx="2507825" cy="2545133"/>
          </a:xfrm>
          <a:prstGeom prst="rect">
            <a:avLst/>
          </a:prstGeom>
        </p:spPr>
        <p:txBody>
          <a:bodyPr anchor="b"/>
          <a:lstStyle>
            <a:lvl1pPr>
              <a:defRPr sz="2721"/>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3305632" y="1570511"/>
            <a:ext cx="3936385" cy="7751546"/>
          </a:xfrm>
          <a:prstGeom prst="rect">
            <a:avLst/>
          </a:prstGeom>
        </p:spPr>
        <p:txBody>
          <a:bodyPr anchor="t"/>
          <a:lstStyle>
            <a:lvl1pPr marL="0" indent="0">
              <a:buNone/>
              <a:defRPr sz="2721"/>
            </a:lvl1pPr>
            <a:lvl2pPr marL="388757" indent="0">
              <a:buNone/>
              <a:defRPr sz="2381"/>
            </a:lvl2pPr>
            <a:lvl3pPr marL="777514" indent="0">
              <a:buNone/>
              <a:defRPr sz="2041"/>
            </a:lvl3pPr>
            <a:lvl4pPr marL="1166271" indent="0">
              <a:buNone/>
              <a:defRPr sz="1701"/>
            </a:lvl4pPr>
            <a:lvl5pPr marL="1555029" indent="0">
              <a:buNone/>
              <a:defRPr sz="1701"/>
            </a:lvl5pPr>
            <a:lvl6pPr marL="1943786" indent="0">
              <a:buNone/>
              <a:defRPr sz="1701"/>
            </a:lvl6pPr>
            <a:lvl7pPr marL="2332543" indent="0">
              <a:buNone/>
              <a:defRPr sz="1701"/>
            </a:lvl7pPr>
            <a:lvl8pPr marL="2721300" indent="0">
              <a:buNone/>
              <a:defRPr sz="1701"/>
            </a:lvl8pPr>
            <a:lvl9pPr marL="3110057" indent="0">
              <a:buNone/>
              <a:defRPr sz="1701"/>
            </a:lvl9pPr>
          </a:lstStyle>
          <a:p>
            <a:pPr lvl="0"/>
            <a:r>
              <a:rPr lang="ja-JP" altLang="en-US" noProof="0" smtClean="0"/>
              <a:t>図を追加</a:t>
            </a:r>
            <a:endParaRPr lang="en-US" noProof="0" dirty="0"/>
          </a:p>
        </p:txBody>
      </p:sp>
      <p:sp>
        <p:nvSpPr>
          <p:cNvPr id="4" name="Text Placeholder 3"/>
          <p:cNvSpPr>
            <a:spLocks noGrp="1"/>
          </p:cNvSpPr>
          <p:nvPr>
            <p:ph type="body" sz="half" idx="2"/>
          </p:nvPr>
        </p:nvSpPr>
        <p:spPr>
          <a:xfrm>
            <a:off x="535584" y="3272314"/>
            <a:ext cx="2507825" cy="6062366"/>
          </a:xfrm>
          <a:prstGeom prst="rect">
            <a:avLst/>
          </a:prstGeom>
        </p:spPr>
        <p:txBody>
          <a:bodyPr/>
          <a:lstStyle>
            <a:lvl1pPr marL="0" indent="0">
              <a:buNone/>
              <a:defRPr sz="1360"/>
            </a:lvl1pPr>
            <a:lvl2pPr marL="388757" indent="0">
              <a:buNone/>
              <a:defRPr sz="1190"/>
            </a:lvl2pPr>
            <a:lvl3pPr marL="777514" indent="0">
              <a:buNone/>
              <a:defRPr sz="1020"/>
            </a:lvl3pPr>
            <a:lvl4pPr marL="1166271" indent="0">
              <a:buNone/>
              <a:defRPr sz="850"/>
            </a:lvl4pPr>
            <a:lvl5pPr marL="1555029" indent="0">
              <a:buNone/>
              <a:defRPr sz="850"/>
            </a:lvl5pPr>
            <a:lvl6pPr marL="1943786" indent="0">
              <a:buNone/>
              <a:defRPr sz="850"/>
            </a:lvl6pPr>
            <a:lvl7pPr marL="2332543" indent="0">
              <a:buNone/>
              <a:defRPr sz="850"/>
            </a:lvl7pPr>
            <a:lvl8pPr marL="2721300" indent="0">
              <a:buNone/>
              <a:defRPr sz="850"/>
            </a:lvl8pPr>
            <a:lvl9pPr marL="3110057" indent="0">
              <a:buNone/>
              <a:defRPr sz="850"/>
            </a:lvl9pPr>
          </a:lstStyle>
          <a:p>
            <a:pPr lvl="0"/>
            <a:r>
              <a:rPr lang="ja-JP" altLang="en-US" smtClean="0"/>
              <a:t>マスター テキストの書式設定</a:t>
            </a:r>
          </a:p>
        </p:txBody>
      </p:sp>
      <p:sp>
        <p:nvSpPr>
          <p:cNvPr id="5"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D7CF08AA-2110-42CD-8773-E3A4EF59A3C2}" type="datetimeFigureOut">
              <a:rPr lang="en-US">
                <a:solidFill>
                  <a:prstClr val="black">
                    <a:tint val="75000"/>
                  </a:prstClr>
                </a:solidFill>
              </a:rPr>
              <a:pPr>
                <a:defRPr/>
              </a:pPr>
              <a:t>7/27/2016</a:t>
            </a:fld>
            <a:endParaRPr lang="en-US" dirty="0">
              <a:solidFill>
                <a:prstClr val="black">
                  <a:tint val="75000"/>
                </a:prstClr>
              </a:solidFill>
            </a:endParaRPr>
          </a:p>
        </p:txBody>
      </p:sp>
      <p:sp>
        <p:nvSpPr>
          <p:cNvPr id="6"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5D69A334-02AD-4810-8742-6DB93C5EA25A}"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42146341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44746532"/>
      </p:ext>
    </p:extLst>
  </p:cSld>
  <p:clrMap bg1="lt1" tx1="dk1" bg2="lt2" tx2="dk2" accent1="accent1" accent2="accent2" accent3="accent3" accent4="accent4" accent5="accent5" accent6="accent6" hlink="hlink" folHlink="folHlink"/>
  <p:sldLayoutIdLst>
    <p:sldLayoutId id="2147483677" r:id="rId1"/>
    <p:sldLayoutId id="2147483678" r:id="rId2"/>
    <p:sldLayoutId id="2147483679" r:id="rId3"/>
    <p:sldLayoutId id="2147483680" r:id="rId4"/>
    <p:sldLayoutId id="2147483681" r:id="rId5"/>
    <p:sldLayoutId id="2147483682" r:id="rId6"/>
    <p:sldLayoutId id="2147483683" r:id="rId7"/>
    <p:sldLayoutId id="2147483684" r:id="rId8"/>
    <p:sldLayoutId id="2147483685" r:id="rId9"/>
    <p:sldLayoutId id="2147483686" r:id="rId10"/>
    <p:sldLayoutId id="2147483687" r:id="rId11"/>
    <p:sldLayoutId id="2147483688" r:id="rId12"/>
  </p:sldLayoutIdLst>
  <p:txStyles>
    <p:titleStyle>
      <a:lvl1pPr algn="l" defTabSz="776288" rtl="0" fontAlgn="base">
        <a:lnSpc>
          <a:spcPct val="90000"/>
        </a:lnSpc>
        <a:spcBef>
          <a:spcPct val="0"/>
        </a:spcBef>
        <a:spcAft>
          <a:spcPct val="0"/>
        </a:spcAft>
        <a:defRPr kumimoji="1" sz="3700" kern="1200">
          <a:solidFill>
            <a:schemeClr val="tx1"/>
          </a:solidFill>
          <a:latin typeface="+mj-lt"/>
          <a:ea typeface="+mj-ea"/>
          <a:cs typeface="+mj-cs"/>
        </a:defRPr>
      </a:lvl1pPr>
      <a:lvl2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2pPr>
      <a:lvl3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3pPr>
      <a:lvl4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4pPr>
      <a:lvl5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5pPr>
      <a:lvl6pPr marL="4572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6pPr>
      <a:lvl7pPr marL="9144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7pPr>
      <a:lvl8pPr marL="13716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8pPr>
      <a:lvl9pPr marL="18288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9pPr>
    </p:titleStyle>
    <p:bodyStyle>
      <a:lvl1pPr marL="193675" indent="-193675" algn="l" defTabSz="776288" rtl="0" fontAlgn="base">
        <a:lnSpc>
          <a:spcPct val="90000"/>
        </a:lnSpc>
        <a:spcBef>
          <a:spcPts val="850"/>
        </a:spcBef>
        <a:spcAft>
          <a:spcPct val="0"/>
        </a:spcAft>
        <a:buFont typeface="Arial" pitchFamily="34" charset="0"/>
        <a:buChar char="•"/>
        <a:defRPr kumimoji="1" sz="2300" kern="1200">
          <a:solidFill>
            <a:schemeClr val="tx1"/>
          </a:solidFill>
          <a:latin typeface="+mn-lt"/>
          <a:ea typeface="+mn-ea"/>
          <a:cs typeface="+mn-cs"/>
        </a:defRPr>
      </a:lvl1pPr>
      <a:lvl2pPr marL="582613" indent="-193675" algn="l" defTabSz="776288" rtl="0" fontAlgn="base">
        <a:lnSpc>
          <a:spcPct val="90000"/>
        </a:lnSpc>
        <a:spcBef>
          <a:spcPts val="425"/>
        </a:spcBef>
        <a:spcAft>
          <a:spcPct val="0"/>
        </a:spcAft>
        <a:buFont typeface="Arial" pitchFamily="34" charset="0"/>
        <a:buChar char="•"/>
        <a:defRPr kumimoji="1" sz="2000" kern="1200">
          <a:solidFill>
            <a:schemeClr val="tx1"/>
          </a:solidFill>
          <a:latin typeface="+mn-lt"/>
          <a:ea typeface="+mn-ea"/>
          <a:cs typeface="+mn-cs"/>
        </a:defRPr>
      </a:lvl2pPr>
      <a:lvl3pPr marL="971550" indent="-193675" algn="l" defTabSz="776288" rtl="0" fontAlgn="base">
        <a:lnSpc>
          <a:spcPct val="90000"/>
        </a:lnSpc>
        <a:spcBef>
          <a:spcPts val="425"/>
        </a:spcBef>
        <a:spcAft>
          <a:spcPct val="0"/>
        </a:spcAft>
        <a:buFont typeface="Arial" pitchFamily="34" charset="0"/>
        <a:buChar char="•"/>
        <a:defRPr kumimoji="1" sz="1700" kern="1200">
          <a:solidFill>
            <a:schemeClr val="tx1"/>
          </a:solidFill>
          <a:latin typeface="+mn-lt"/>
          <a:ea typeface="+mn-ea"/>
          <a:cs typeface="+mn-cs"/>
        </a:defRPr>
      </a:lvl3pPr>
      <a:lvl4pPr marL="1360488" indent="-193675" algn="l" defTabSz="776288"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4pPr>
      <a:lvl5pPr marL="1747838" indent="-193675" algn="l" defTabSz="776288"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5pPr>
      <a:lvl6pPr marL="2138164"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6pPr>
      <a:lvl7pPr marL="2526922"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7pPr>
      <a:lvl8pPr marL="2915679"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8pPr>
      <a:lvl9pPr marL="3304436"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9pPr>
    </p:bodyStyle>
    <p:otherStyle>
      <a:defPPr>
        <a:defRPr lang="en-US"/>
      </a:defPPr>
      <a:lvl1pPr marL="0" algn="l" defTabSz="777514" rtl="0" eaLnBrk="1" latinLnBrk="0" hangingPunct="1">
        <a:defRPr kumimoji="1" sz="1531" kern="1200">
          <a:solidFill>
            <a:schemeClr val="tx1"/>
          </a:solidFill>
          <a:latin typeface="+mn-lt"/>
          <a:ea typeface="+mn-ea"/>
          <a:cs typeface="+mn-cs"/>
        </a:defRPr>
      </a:lvl1pPr>
      <a:lvl2pPr marL="388757" algn="l" defTabSz="777514" rtl="0" eaLnBrk="1" latinLnBrk="0" hangingPunct="1">
        <a:defRPr kumimoji="1" sz="1531" kern="1200">
          <a:solidFill>
            <a:schemeClr val="tx1"/>
          </a:solidFill>
          <a:latin typeface="+mn-lt"/>
          <a:ea typeface="+mn-ea"/>
          <a:cs typeface="+mn-cs"/>
        </a:defRPr>
      </a:lvl2pPr>
      <a:lvl3pPr marL="777514" algn="l" defTabSz="777514" rtl="0" eaLnBrk="1" latinLnBrk="0" hangingPunct="1">
        <a:defRPr kumimoji="1" sz="1531" kern="1200">
          <a:solidFill>
            <a:schemeClr val="tx1"/>
          </a:solidFill>
          <a:latin typeface="+mn-lt"/>
          <a:ea typeface="+mn-ea"/>
          <a:cs typeface="+mn-cs"/>
        </a:defRPr>
      </a:lvl3pPr>
      <a:lvl4pPr marL="1166271" algn="l" defTabSz="777514" rtl="0" eaLnBrk="1" latinLnBrk="0" hangingPunct="1">
        <a:defRPr kumimoji="1" sz="1531" kern="1200">
          <a:solidFill>
            <a:schemeClr val="tx1"/>
          </a:solidFill>
          <a:latin typeface="+mn-lt"/>
          <a:ea typeface="+mn-ea"/>
          <a:cs typeface="+mn-cs"/>
        </a:defRPr>
      </a:lvl4pPr>
      <a:lvl5pPr marL="1555029" algn="l" defTabSz="777514" rtl="0" eaLnBrk="1" latinLnBrk="0" hangingPunct="1">
        <a:defRPr kumimoji="1" sz="1531" kern="1200">
          <a:solidFill>
            <a:schemeClr val="tx1"/>
          </a:solidFill>
          <a:latin typeface="+mn-lt"/>
          <a:ea typeface="+mn-ea"/>
          <a:cs typeface="+mn-cs"/>
        </a:defRPr>
      </a:lvl5pPr>
      <a:lvl6pPr marL="1943786" algn="l" defTabSz="777514" rtl="0" eaLnBrk="1" latinLnBrk="0" hangingPunct="1">
        <a:defRPr kumimoji="1" sz="1531" kern="1200">
          <a:solidFill>
            <a:schemeClr val="tx1"/>
          </a:solidFill>
          <a:latin typeface="+mn-lt"/>
          <a:ea typeface="+mn-ea"/>
          <a:cs typeface="+mn-cs"/>
        </a:defRPr>
      </a:lvl6pPr>
      <a:lvl7pPr marL="2332543" algn="l" defTabSz="777514" rtl="0" eaLnBrk="1" latinLnBrk="0" hangingPunct="1">
        <a:defRPr kumimoji="1" sz="1531" kern="1200">
          <a:solidFill>
            <a:schemeClr val="tx1"/>
          </a:solidFill>
          <a:latin typeface="+mn-lt"/>
          <a:ea typeface="+mn-ea"/>
          <a:cs typeface="+mn-cs"/>
        </a:defRPr>
      </a:lvl7pPr>
      <a:lvl8pPr marL="2721300" algn="l" defTabSz="777514" rtl="0" eaLnBrk="1" latinLnBrk="0" hangingPunct="1">
        <a:defRPr kumimoji="1" sz="1531" kern="1200">
          <a:solidFill>
            <a:schemeClr val="tx1"/>
          </a:solidFill>
          <a:latin typeface="+mn-lt"/>
          <a:ea typeface="+mn-ea"/>
          <a:cs typeface="+mn-cs"/>
        </a:defRPr>
      </a:lvl8pPr>
      <a:lvl9pPr marL="3110057" algn="l" defTabSz="777514" rtl="0" eaLnBrk="1" latinLnBrk="0" hangingPunct="1">
        <a:defRPr kumimoji="1" sz="1531"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image" Target="../media/image1.png"/><Relationship Id="rId1" Type="http://schemas.openxmlformats.org/officeDocument/2006/relationships/slideLayout" Target="../slideLayouts/slideLayout12.xml"/><Relationship Id="rId4" Type="http://schemas.openxmlformats.org/officeDocument/2006/relationships/image" Target="../media/image3.emf"/></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正方形/長方形 1"/>
          <p:cNvSpPr/>
          <p:nvPr/>
        </p:nvSpPr>
        <p:spPr>
          <a:xfrm>
            <a:off x="0" y="0"/>
            <a:ext cx="7775575" cy="10907713"/>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latin typeface="MS PGothic" pitchFamily="34" charset="-128"/>
              <a:ea typeface="MS PGothic" pitchFamily="34" charset="-128"/>
            </a:endParaRPr>
          </a:p>
        </p:txBody>
      </p:sp>
      <p:sp>
        <p:nvSpPr>
          <p:cNvPr id="3" name="正方形/長方形 2"/>
          <p:cNvSpPr/>
          <p:nvPr/>
        </p:nvSpPr>
        <p:spPr>
          <a:xfrm>
            <a:off x="107950" y="107950"/>
            <a:ext cx="7559675" cy="10691813"/>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latin typeface="MS PGothic" pitchFamily="34" charset="-128"/>
              <a:ea typeface="MS PGothic" pitchFamily="34" charset="-128"/>
            </a:endParaRPr>
          </a:p>
        </p:txBody>
      </p:sp>
      <p:sp>
        <p:nvSpPr>
          <p:cNvPr id="4" name="正方形/長方形 3"/>
          <p:cNvSpPr/>
          <p:nvPr/>
        </p:nvSpPr>
        <p:spPr>
          <a:xfrm>
            <a:off x="179388" y="179388"/>
            <a:ext cx="7416800" cy="10548937"/>
          </a:xfrm>
          <a:prstGeom prst="rect">
            <a:avLst/>
          </a:prstGeom>
          <a:no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latin typeface="MS PGothic" pitchFamily="34" charset="-128"/>
              <a:ea typeface="MS PGothic" pitchFamily="34" charset="-128"/>
            </a:endParaRPr>
          </a:p>
        </p:txBody>
      </p:sp>
      <p:cxnSp>
        <p:nvCxnSpPr>
          <p:cNvPr id="8" name="直線矢印コネクタ 7"/>
          <p:cNvCxnSpPr/>
          <p:nvPr/>
        </p:nvCxnSpPr>
        <p:spPr>
          <a:xfrm flipV="1">
            <a:off x="125413" y="7237413"/>
            <a:ext cx="7542212" cy="22225"/>
          </a:xfrm>
          <a:prstGeom prst="straightConnector1">
            <a:avLst/>
          </a:prstGeom>
          <a:ln w="38100">
            <a:solidFill>
              <a:srgbClr val="FF000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3" name="直線矢印コネクタ 12"/>
          <p:cNvCxnSpPr/>
          <p:nvPr/>
        </p:nvCxnSpPr>
        <p:spPr>
          <a:xfrm flipV="1">
            <a:off x="193675" y="10188575"/>
            <a:ext cx="7345363" cy="33338"/>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4" name="直線矢印コネクタ 13"/>
          <p:cNvCxnSpPr/>
          <p:nvPr/>
        </p:nvCxnSpPr>
        <p:spPr>
          <a:xfrm>
            <a:off x="-22225" y="4989513"/>
            <a:ext cx="7777163" cy="0"/>
          </a:xfrm>
          <a:prstGeom prst="straightConnector1">
            <a:avLst/>
          </a:prstGeom>
          <a:ln w="381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21" name="PubRRectCallout"/>
          <p:cNvSpPr>
            <a:spLocks noEditPoints="1" noChangeArrowheads="1"/>
          </p:cNvSpPr>
          <p:nvPr/>
        </p:nvSpPr>
        <p:spPr bwMode="auto">
          <a:xfrm>
            <a:off x="1895475" y="2957513"/>
            <a:ext cx="3983038" cy="1903412"/>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chemeClr val="tx1"/>
            </a:solidFill>
            <a:miter lim="800000"/>
            <a:headEnd/>
            <a:tailEnd/>
          </a:ln>
          <a:effectLst>
            <a:outerShdw dist="107763" dir="2700000" algn="ctr" rotWithShape="0">
              <a:srgbClr val="808080"/>
            </a:outerShdw>
          </a:effectLst>
        </p:spPr>
        <p:txBody>
          <a:bodyPr/>
          <a:lstStyle/>
          <a:p>
            <a:pPr defTabSz="1017588" fontAlgn="base">
              <a:spcBef>
                <a:spcPct val="0"/>
              </a:spcBef>
              <a:spcAft>
                <a:spcPct val="0"/>
              </a:spcAft>
            </a:pPr>
            <a:r>
              <a:rPr lang="en-US" altLang="ja-JP" sz="2000" b="1" smtClean="0">
                <a:solidFill>
                  <a:prstClr val="black"/>
                </a:solidFill>
                <a:latin typeface="MS PGothic" pitchFamily="34" charset="-128"/>
                <a:ea typeface="MS PGothic" pitchFamily="34" charset="-128"/>
              </a:rPr>
              <a:t>POINT1</a:t>
            </a:r>
          </a:p>
          <a:p>
            <a:pPr defTabSz="1017588" fontAlgn="base">
              <a:spcBef>
                <a:spcPct val="0"/>
              </a:spcBef>
              <a:spcAft>
                <a:spcPct val="0"/>
              </a:spcAft>
            </a:pPr>
            <a:endParaRPr lang="en-US" altLang="ja-JP" sz="1400" smtClean="0">
              <a:solidFill>
                <a:prstClr val="black"/>
              </a:solidFill>
              <a:latin typeface="MS PGothic" pitchFamily="34" charset="-128"/>
              <a:ea typeface="MS PGothic" pitchFamily="34" charset="-128"/>
            </a:endParaRPr>
          </a:p>
          <a:p>
            <a:pPr defTabSz="1017588" fontAlgn="base">
              <a:spcBef>
                <a:spcPct val="0"/>
              </a:spcBef>
              <a:spcAft>
                <a:spcPct val="0"/>
              </a:spcAft>
            </a:pPr>
            <a:r>
              <a:rPr lang="ja-JP" altLang="en-US" sz="1800" b="1" smtClean="0">
                <a:solidFill>
                  <a:prstClr val="black"/>
                </a:solidFill>
                <a:latin typeface="MS PGothic" pitchFamily="34" charset="-128"/>
                <a:ea typeface="MS PGothic" pitchFamily="34" charset="-128"/>
              </a:rPr>
              <a:t>テンプレートのサイズは黒の枠</a:t>
            </a:r>
            <a:endParaRPr lang="en-US" altLang="ja-JP" sz="1800" b="1" smtClean="0">
              <a:solidFill>
                <a:prstClr val="black"/>
              </a:solidFill>
              <a:latin typeface="MS PGothic" pitchFamily="34" charset="-128"/>
              <a:ea typeface="MS PGothic" pitchFamily="34" charset="-128"/>
            </a:endParaRPr>
          </a:p>
          <a:p>
            <a:pPr defTabSz="1017588" fontAlgn="base">
              <a:spcBef>
                <a:spcPct val="0"/>
              </a:spcBef>
              <a:spcAft>
                <a:spcPct val="0"/>
              </a:spcAft>
            </a:pPr>
            <a:r>
              <a:rPr lang="en-US" altLang="ja-JP" sz="1800" b="1" smtClean="0">
                <a:solidFill>
                  <a:prstClr val="black"/>
                </a:solidFill>
                <a:latin typeface="MS PGothic" pitchFamily="34" charset="-128"/>
                <a:ea typeface="MS PGothic" pitchFamily="34" charset="-128"/>
              </a:rPr>
              <a:t>(303</a:t>
            </a:r>
            <a:r>
              <a:rPr lang="ja-JP" altLang="en-US" sz="1800" b="1" smtClean="0">
                <a:solidFill>
                  <a:prstClr val="black"/>
                </a:solidFill>
                <a:latin typeface="MS PGothic" pitchFamily="34" charset="-128"/>
                <a:ea typeface="MS PGothic" pitchFamily="34" charset="-128"/>
              </a:rPr>
              <a:t>㎜</a:t>
            </a:r>
            <a:r>
              <a:rPr lang="en-US" altLang="ja-JP" sz="1800" b="1" smtClean="0">
                <a:solidFill>
                  <a:prstClr val="black"/>
                </a:solidFill>
                <a:latin typeface="MS PGothic" pitchFamily="34" charset="-128"/>
                <a:ea typeface="MS PGothic" pitchFamily="34" charset="-128"/>
              </a:rPr>
              <a:t>×216</a:t>
            </a:r>
            <a:r>
              <a:rPr lang="ja-JP" altLang="en-US" sz="1800" b="1" smtClean="0">
                <a:solidFill>
                  <a:prstClr val="black"/>
                </a:solidFill>
                <a:latin typeface="MS PGothic" pitchFamily="34" charset="-128"/>
                <a:ea typeface="MS PGothic" pitchFamily="34" charset="-128"/>
              </a:rPr>
              <a:t>㎜）で</a:t>
            </a:r>
          </a:p>
          <a:p>
            <a:pPr defTabSz="1017588" fontAlgn="base">
              <a:spcBef>
                <a:spcPct val="0"/>
              </a:spcBef>
              <a:spcAft>
                <a:spcPct val="0"/>
              </a:spcAft>
            </a:pPr>
            <a:r>
              <a:rPr lang="ja-JP" altLang="en-US" sz="1800" b="1" smtClean="0">
                <a:solidFill>
                  <a:prstClr val="black"/>
                </a:solidFill>
                <a:latin typeface="MS PGothic" pitchFamily="34" charset="-128"/>
                <a:ea typeface="MS PGothic" pitchFamily="34" charset="-128"/>
              </a:rPr>
              <a:t>作成しています。</a:t>
            </a:r>
          </a:p>
        </p:txBody>
      </p:sp>
      <p:sp>
        <p:nvSpPr>
          <p:cNvPr id="23" name="PubRRectCallout"/>
          <p:cNvSpPr>
            <a:spLocks noEditPoints="1" noChangeArrowheads="1"/>
          </p:cNvSpPr>
          <p:nvPr/>
        </p:nvSpPr>
        <p:spPr bwMode="auto">
          <a:xfrm>
            <a:off x="1895475" y="5210175"/>
            <a:ext cx="3983038" cy="1901825"/>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FF0000"/>
            </a:solidFill>
            <a:miter lim="800000"/>
            <a:headEnd/>
            <a:tailEnd/>
          </a:ln>
          <a:effectLst>
            <a:outerShdw dist="107763" dir="2700000" algn="ctr" rotWithShape="0">
              <a:srgbClr val="FF0000"/>
            </a:outerShdw>
          </a:effectLst>
        </p:spPr>
        <p:txBody>
          <a:bodyPr/>
          <a:lstStyle/>
          <a:p>
            <a:pPr defTabSz="1017588" fontAlgn="base">
              <a:spcBef>
                <a:spcPct val="0"/>
              </a:spcBef>
              <a:spcAft>
                <a:spcPct val="0"/>
              </a:spcAft>
            </a:pPr>
            <a:r>
              <a:rPr lang="en-US" altLang="ja-JP" sz="2000" b="1" smtClean="0">
                <a:solidFill>
                  <a:srgbClr val="FF0000"/>
                </a:solidFill>
                <a:latin typeface="MS PGothic" pitchFamily="34" charset="-128"/>
                <a:ea typeface="MS PGothic" pitchFamily="34" charset="-128"/>
              </a:rPr>
              <a:t>POINT2</a:t>
            </a:r>
          </a:p>
          <a:p>
            <a:pPr defTabSz="1017588" fontAlgn="base">
              <a:spcBef>
                <a:spcPct val="0"/>
              </a:spcBef>
              <a:spcAft>
                <a:spcPct val="0"/>
              </a:spcAft>
            </a:pPr>
            <a:endParaRPr lang="en-US" altLang="ja-JP" sz="1400" b="1" smtClean="0">
              <a:solidFill>
                <a:srgbClr val="FF0000"/>
              </a:solidFill>
              <a:latin typeface="MS PGothic" pitchFamily="34" charset="-128"/>
              <a:ea typeface="MS PGothic" pitchFamily="34" charset="-128"/>
            </a:endParaRPr>
          </a:p>
          <a:p>
            <a:pPr defTabSz="1017588" fontAlgn="base">
              <a:spcBef>
                <a:spcPct val="0"/>
              </a:spcBef>
              <a:spcAft>
                <a:spcPct val="0"/>
              </a:spcAft>
            </a:pPr>
            <a:r>
              <a:rPr lang="ja-JP" altLang="en-US" sz="1800" b="1" smtClean="0">
                <a:solidFill>
                  <a:srgbClr val="FF0000"/>
                </a:solidFill>
                <a:latin typeface="MS PGothic" pitchFamily="34" charset="-128"/>
                <a:ea typeface="MS PGothic" pitchFamily="34" charset="-128"/>
              </a:rPr>
              <a:t>印刷物の仕上がりサイズは赤の枠</a:t>
            </a:r>
            <a:r>
              <a:rPr lang="en-US" altLang="ja-JP" sz="1800" b="1" smtClean="0">
                <a:solidFill>
                  <a:srgbClr val="FF0000"/>
                </a:solidFill>
                <a:latin typeface="MS PGothic" pitchFamily="34" charset="-128"/>
                <a:ea typeface="MS PGothic" pitchFamily="34" charset="-128"/>
              </a:rPr>
              <a:t>(297</a:t>
            </a:r>
            <a:r>
              <a:rPr lang="ja-JP" altLang="en-US" sz="1800" b="1" smtClean="0">
                <a:solidFill>
                  <a:srgbClr val="FF0000"/>
                </a:solidFill>
                <a:latin typeface="MS PGothic" pitchFamily="34" charset="-128"/>
                <a:ea typeface="MS PGothic" pitchFamily="34" charset="-128"/>
              </a:rPr>
              <a:t>㎜</a:t>
            </a:r>
            <a:r>
              <a:rPr lang="en-US" altLang="ja-JP" sz="1800" b="1" smtClean="0">
                <a:solidFill>
                  <a:srgbClr val="FF0000"/>
                </a:solidFill>
                <a:latin typeface="MS PGothic" pitchFamily="34" charset="-128"/>
                <a:ea typeface="MS PGothic" pitchFamily="34" charset="-128"/>
              </a:rPr>
              <a:t>×210</a:t>
            </a:r>
            <a:r>
              <a:rPr lang="ja-JP" altLang="en-US" sz="1800" b="1" smtClean="0">
                <a:solidFill>
                  <a:srgbClr val="FF0000"/>
                </a:solidFill>
                <a:latin typeface="MS PGothic" pitchFamily="34" charset="-128"/>
                <a:ea typeface="MS PGothic" pitchFamily="34" charset="-128"/>
              </a:rPr>
              <a:t>㎜）で</a:t>
            </a:r>
          </a:p>
          <a:p>
            <a:pPr defTabSz="1017588" fontAlgn="base">
              <a:spcBef>
                <a:spcPct val="0"/>
              </a:spcBef>
              <a:spcAft>
                <a:spcPct val="0"/>
              </a:spcAft>
            </a:pPr>
            <a:r>
              <a:rPr lang="ja-JP" altLang="en-US" sz="1800" b="1" smtClean="0">
                <a:solidFill>
                  <a:srgbClr val="FF0000"/>
                </a:solidFill>
                <a:latin typeface="MS PGothic" pitchFamily="34" charset="-128"/>
                <a:ea typeface="MS PGothic" pitchFamily="34" charset="-128"/>
              </a:rPr>
              <a:t>作成しています。</a:t>
            </a:r>
          </a:p>
        </p:txBody>
      </p:sp>
      <p:sp>
        <p:nvSpPr>
          <p:cNvPr id="24" name="PubRRectCallout"/>
          <p:cNvSpPr>
            <a:spLocks noEditPoints="1" noChangeArrowheads="1"/>
          </p:cNvSpPr>
          <p:nvPr/>
        </p:nvSpPr>
        <p:spPr bwMode="auto">
          <a:xfrm>
            <a:off x="1895475" y="7597775"/>
            <a:ext cx="3983038" cy="2392363"/>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0070C0"/>
            </a:solidFill>
            <a:miter lim="800000"/>
            <a:headEnd/>
            <a:tailEnd/>
          </a:ln>
          <a:effectLst>
            <a:outerShdw dist="107763" dir="2700000" algn="ctr" rotWithShape="0">
              <a:srgbClr val="0070C0"/>
            </a:outerShdw>
          </a:effectLst>
        </p:spPr>
        <p:txBody>
          <a:bodyPr/>
          <a:lstStyle/>
          <a:p>
            <a:pPr defTabSz="1017588" fontAlgn="base">
              <a:spcBef>
                <a:spcPct val="0"/>
              </a:spcBef>
              <a:spcAft>
                <a:spcPct val="0"/>
              </a:spcAft>
            </a:pPr>
            <a:r>
              <a:rPr lang="en-US" altLang="ja-JP" sz="2000" b="1" smtClean="0">
                <a:solidFill>
                  <a:srgbClr val="0070C0"/>
                </a:solidFill>
                <a:latin typeface="MS PGothic" pitchFamily="34" charset="-128"/>
                <a:ea typeface="MS PGothic" pitchFamily="34" charset="-128"/>
              </a:rPr>
              <a:t>POINT</a:t>
            </a:r>
            <a:r>
              <a:rPr lang="ja-JP" altLang="en-US" sz="2000" b="1" smtClean="0">
                <a:solidFill>
                  <a:srgbClr val="0070C0"/>
                </a:solidFill>
                <a:latin typeface="MS PGothic" pitchFamily="34" charset="-128"/>
                <a:ea typeface="MS PGothic" pitchFamily="34" charset="-128"/>
              </a:rPr>
              <a:t>３</a:t>
            </a:r>
            <a:endParaRPr lang="en-US" altLang="ja-JP" sz="2000" b="1" smtClean="0">
              <a:solidFill>
                <a:srgbClr val="0070C0"/>
              </a:solidFill>
              <a:latin typeface="MS PGothic" pitchFamily="34" charset="-128"/>
              <a:ea typeface="MS PGothic" pitchFamily="34" charset="-128"/>
            </a:endParaRPr>
          </a:p>
          <a:p>
            <a:pPr defTabSz="1017588" fontAlgn="base">
              <a:spcBef>
                <a:spcPct val="0"/>
              </a:spcBef>
              <a:spcAft>
                <a:spcPct val="0"/>
              </a:spcAft>
            </a:pPr>
            <a:endParaRPr lang="en-US" altLang="ja-JP" sz="1400" b="1" smtClean="0">
              <a:solidFill>
                <a:srgbClr val="0070C0"/>
              </a:solidFill>
              <a:latin typeface="MS PGothic" pitchFamily="34" charset="-128"/>
              <a:ea typeface="MS PGothic" pitchFamily="34" charset="-128"/>
            </a:endParaRPr>
          </a:p>
          <a:p>
            <a:pPr defTabSz="1017588" fontAlgn="base">
              <a:spcBef>
                <a:spcPct val="0"/>
              </a:spcBef>
              <a:spcAft>
                <a:spcPct val="0"/>
              </a:spcAft>
            </a:pPr>
            <a:r>
              <a:rPr lang="ja-JP" altLang="en-US" sz="1800" b="1" smtClean="0">
                <a:solidFill>
                  <a:srgbClr val="0070C0"/>
                </a:solidFill>
                <a:latin typeface="MS PGothic" pitchFamily="34" charset="-128"/>
                <a:ea typeface="MS PGothic" pitchFamily="34" charset="-128"/>
              </a:rPr>
              <a:t>文字・イラスト・写真の絵柄等、</a:t>
            </a:r>
            <a:endParaRPr lang="en-US" altLang="ja-JP" sz="1800" b="1" smtClean="0">
              <a:solidFill>
                <a:srgbClr val="0070C0"/>
              </a:solidFill>
              <a:latin typeface="MS PGothic" pitchFamily="34" charset="-128"/>
              <a:ea typeface="MS PGothic" pitchFamily="34" charset="-128"/>
            </a:endParaRPr>
          </a:p>
          <a:p>
            <a:pPr defTabSz="1017588" fontAlgn="base">
              <a:spcBef>
                <a:spcPct val="0"/>
              </a:spcBef>
              <a:spcAft>
                <a:spcPct val="0"/>
              </a:spcAft>
            </a:pPr>
            <a:r>
              <a:rPr lang="ja-JP" altLang="en-US" sz="1800" b="1" smtClean="0">
                <a:solidFill>
                  <a:srgbClr val="0070C0"/>
                </a:solidFill>
                <a:latin typeface="MS PGothic" pitchFamily="34" charset="-128"/>
                <a:ea typeface="MS PGothic" pitchFamily="34" charset="-128"/>
              </a:rPr>
              <a:t>仕上がりで切れてはいけない部分は</a:t>
            </a:r>
            <a:endParaRPr lang="en-US" altLang="ja-JP" sz="1800" b="1" smtClean="0">
              <a:solidFill>
                <a:srgbClr val="0070C0"/>
              </a:solidFill>
              <a:latin typeface="MS PGothic" pitchFamily="34" charset="-128"/>
              <a:ea typeface="MS PGothic" pitchFamily="34" charset="-128"/>
            </a:endParaRPr>
          </a:p>
          <a:p>
            <a:pPr defTabSz="1017588" fontAlgn="base">
              <a:spcBef>
                <a:spcPct val="0"/>
              </a:spcBef>
              <a:spcAft>
                <a:spcPct val="0"/>
              </a:spcAft>
            </a:pPr>
            <a:r>
              <a:rPr lang="ja-JP" altLang="en-US" sz="1800" b="1" smtClean="0">
                <a:solidFill>
                  <a:srgbClr val="0070C0"/>
                </a:solidFill>
                <a:latin typeface="MS PGothic" pitchFamily="34" charset="-128"/>
                <a:ea typeface="MS PGothic" pitchFamily="34" charset="-128"/>
              </a:rPr>
              <a:t>青の枠（</a:t>
            </a:r>
            <a:r>
              <a:rPr lang="en-US" altLang="ja-JP" sz="1800" b="1" smtClean="0">
                <a:solidFill>
                  <a:srgbClr val="0070C0"/>
                </a:solidFill>
                <a:latin typeface="MS PGothic" pitchFamily="34" charset="-128"/>
                <a:ea typeface="MS PGothic" pitchFamily="34" charset="-128"/>
              </a:rPr>
              <a:t>293</a:t>
            </a:r>
            <a:r>
              <a:rPr lang="ja-JP" altLang="en-US" sz="1800" b="1" smtClean="0">
                <a:solidFill>
                  <a:srgbClr val="0070C0"/>
                </a:solidFill>
                <a:latin typeface="MS PGothic" pitchFamily="34" charset="-128"/>
                <a:ea typeface="MS PGothic" pitchFamily="34" charset="-128"/>
              </a:rPr>
              <a:t>㎜</a:t>
            </a:r>
            <a:r>
              <a:rPr lang="en-US" altLang="ja-JP" sz="1800" b="1" smtClean="0">
                <a:solidFill>
                  <a:srgbClr val="0070C0"/>
                </a:solidFill>
                <a:latin typeface="MS PGothic" pitchFamily="34" charset="-128"/>
                <a:ea typeface="MS PGothic" pitchFamily="34" charset="-128"/>
              </a:rPr>
              <a:t>×206</a:t>
            </a:r>
            <a:r>
              <a:rPr lang="ja-JP" altLang="en-US" sz="1800" b="1" smtClean="0">
                <a:solidFill>
                  <a:srgbClr val="0070C0"/>
                </a:solidFill>
                <a:latin typeface="MS PGothic" pitchFamily="34" charset="-128"/>
                <a:ea typeface="MS PGothic" pitchFamily="34" charset="-128"/>
              </a:rPr>
              <a:t>㎜）の中に収めてください。</a:t>
            </a:r>
          </a:p>
        </p:txBody>
      </p:sp>
      <p:sp>
        <p:nvSpPr>
          <p:cNvPr id="5" name="正方形/長方形 4"/>
          <p:cNvSpPr/>
          <p:nvPr/>
        </p:nvSpPr>
        <p:spPr>
          <a:xfrm>
            <a:off x="857250" y="1004888"/>
            <a:ext cx="6096000" cy="1173162"/>
          </a:xfrm>
          <a:prstGeom prst="rect">
            <a:avLst/>
          </a:prstGeom>
          <a:solidFill>
            <a:schemeClr val="bg1"/>
          </a:solidFill>
          <a:ln w="3810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defTabSz="1017588" fontAlgn="base">
              <a:spcBef>
                <a:spcPct val="0"/>
              </a:spcBef>
              <a:spcAft>
                <a:spcPct val="0"/>
              </a:spcAft>
            </a:pPr>
            <a:r>
              <a:rPr lang="ja-JP" altLang="en-US" sz="1800" b="1" smtClean="0">
                <a:solidFill>
                  <a:srgbClr val="404040"/>
                </a:solidFill>
                <a:latin typeface="MS PGothic" pitchFamily="34" charset="-128"/>
                <a:ea typeface="MS PGothic" pitchFamily="34" charset="-128"/>
              </a:rPr>
              <a:t>このテンプレートは</a:t>
            </a:r>
            <a:r>
              <a:rPr lang="en-US" altLang="ja-JP" sz="1800" b="1" smtClean="0">
                <a:solidFill>
                  <a:srgbClr val="404040"/>
                </a:solidFill>
                <a:latin typeface="MS PGothic" pitchFamily="34" charset="-128"/>
                <a:ea typeface="MS PGothic" pitchFamily="34" charset="-128"/>
              </a:rPr>
              <a:t>A4</a:t>
            </a:r>
            <a:r>
              <a:rPr lang="ja-JP" altLang="en-US" sz="1800" b="1" smtClean="0">
                <a:solidFill>
                  <a:srgbClr val="404040"/>
                </a:solidFill>
                <a:latin typeface="MS PGothic" pitchFamily="34" charset="-128"/>
                <a:ea typeface="MS PGothic" pitchFamily="34" charset="-128"/>
              </a:rPr>
              <a:t>サイズ</a:t>
            </a:r>
            <a:r>
              <a:rPr lang="en-US" altLang="ja-JP" sz="1800" b="1" smtClean="0">
                <a:solidFill>
                  <a:srgbClr val="404040"/>
                </a:solidFill>
                <a:latin typeface="MS PGothic" pitchFamily="34" charset="-128"/>
                <a:ea typeface="MS PGothic" pitchFamily="34" charset="-128"/>
              </a:rPr>
              <a:t>(297</a:t>
            </a:r>
            <a:r>
              <a:rPr lang="ja-JP" altLang="en-US" sz="1800" b="1" smtClean="0">
                <a:solidFill>
                  <a:srgbClr val="404040"/>
                </a:solidFill>
                <a:latin typeface="MS PGothic" pitchFamily="34" charset="-128"/>
                <a:ea typeface="MS PGothic" pitchFamily="34" charset="-128"/>
              </a:rPr>
              <a:t>㎜</a:t>
            </a:r>
            <a:r>
              <a:rPr lang="en-US" altLang="ja-JP" sz="1800" b="1" smtClean="0">
                <a:solidFill>
                  <a:srgbClr val="404040"/>
                </a:solidFill>
                <a:latin typeface="MS PGothic" pitchFamily="34" charset="-128"/>
                <a:ea typeface="MS PGothic" pitchFamily="34" charset="-128"/>
              </a:rPr>
              <a:t>×210</a:t>
            </a:r>
            <a:r>
              <a:rPr lang="ja-JP" altLang="en-US" sz="1800" b="1" smtClean="0">
                <a:solidFill>
                  <a:srgbClr val="404040"/>
                </a:solidFill>
                <a:latin typeface="MS PGothic" pitchFamily="34" charset="-128"/>
                <a:ea typeface="MS PGothic" pitchFamily="34" charset="-128"/>
              </a:rPr>
              <a:t>㎜）の</a:t>
            </a:r>
          </a:p>
          <a:p>
            <a:pPr defTabSz="1017588" fontAlgn="base">
              <a:spcBef>
                <a:spcPct val="0"/>
              </a:spcBef>
              <a:spcAft>
                <a:spcPct val="0"/>
              </a:spcAft>
            </a:pPr>
            <a:r>
              <a:rPr lang="ja-JP" altLang="en-US" sz="1800" b="1" smtClean="0">
                <a:solidFill>
                  <a:srgbClr val="404040"/>
                </a:solidFill>
                <a:latin typeface="MS PGothic" pitchFamily="34" charset="-128"/>
                <a:ea typeface="MS PGothic" pitchFamily="34" charset="-128"/>
              </a:rPr>
              <a:t>印刷物を作る為のテンプレートです。</a:t>
            </a:r>
          </a:p>
          <a:p>
            <a:pPr defTabSz="1017588" fontAlgn="base">
              <a:spcBef>
                <a:spcPct val="0"/>
              </a:spcBef>
              <a:spcAft>
                <a:spcPct val="0"/>
              </a:spcAft>
            </a:pPr>
            <a:r>
              <a:rPr lang="ja-JP" altLang="en-US" sz="1800" b="1" smtClean="0">
                <a:solidFill>
                  <a:srgbClr val="404040"/>
                </a:solidFill>
                <a:latin typeface="MS PGothic" pitchFamily="34" charset="-128"/>
                <a:ea typeface="MS PGothic" pitchFamily="34" charset="-128"/>
              </a:rPr>
              <a:t>ご利用にあたっては「ご利用ガイド」をお読みください。</a:t>
            </a:r>
          </a:p>
        </p:txBody>
      </p:sp>
    </p:spTree>
    <p:extLst>
      <p:ext uri="{BB962C8B-B14F-4D97-AF65-F5344CB8AC3E}">
        <p14:creationId xmlns:p14="http://schemas.microsoft.com/office/powerpoint/2010/main" val="185625932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2"/>
          <p:cNvPicPr>
            <a:picLocks noChangeAspect="1"/>
          </p:cNvPicPr>
          <p:nvPr/>
        </p:nvPicPr>
        <p:blipFill rotWithShape="1">
          <a:blip r:embed="rId2" cstate="print">
            <a:extLst>
              <a:ext uri="{28A0092B-C50C-407E-A947-70E740481C1C}">
                <a14:useLocalDpi xmlns:a14="http://schemas.microsoft.com/office/drawing/2010/main" val="0"/>
              </a:ext>
            </a:extLst>
          </a:blip>
          <a:srcRect l="3734" t="7871" r="12606"/>
          <a:stretch/>
        </p:blipFill>
        <p:spPr>
          <a:xfrm>
            <a:off x="-19505" y="-43542"/>
            <a:ext cx="7812000" cy="11043925"/>
          </a:xfrm>
          <a:prstGeom prst="rect">
            <a:avLst/>
          </a:prstGeom>
        </p:spPr>
      </p:pic>
      <p:pic>
        <p:nvPicPr>
          <p:cNvPr id="102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634117" y="2431488"/>
            <a:ext cx="4059155" cy="1900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1027" name="Picture 3"/>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3509736" y="5401265"/>
            <a:ext cx="3331257" cy="536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4" name="TextBox 3"/>
          <p:cNvSpPr txBox="1"/>
          <p:nvPr/>
        </p:nvSpPr>
        <p:spPr>
          <a:xfrm>
            <a:off x="3509736" y="4332288"/>
            <a:ext cx="3183536" cy="1031051"/>
          </a:xfrm>
          <a:prstGeom prst="rect">
            <a:avLst/>
          </a:prstGeom>
          <a:noFill/>
        </p:spPr>
        <p:txBody>
          <a:bodyPr wrap="square" rtlCol="0">
            <a:spAutoFit/>
          </a:bodyPr>
          <a:lstStyle/>
          <a:p>
            <a:pPr algn="r"/>
            <a:r>
              <a:rPr lang="en-US" sz="2800" dirty="0" smtClean="0">
                <a:solidFill>
                  <a:srgbClr val="E28400"/>
                </a:solidFill>
                <a:latin typeface="MS PMincho" pitchFamily="18" charset="-128"/>
                <a:ea typeface="MS PMincho" pitchFamily="18" charset="-128"/>
              </a:rPr>
              <a:t>2016.9.10.</a:t>
            </a:r>
            <a:r>
              <a:rPr lang="en-US" sz="2100" dirty="0" smtClean="0">
                <a:solidFill>
                  <a:srgbClr val="E28400"/>
                </a:solidFill>
                <a:latin typeface="MS PMincho" pitchFamily="18" charset="-128"/>
                <a:ea typeface="MS PMincho" pitchFamily="18" charset="-128"/>
              </a:rPr>
              <a:t>SAT</a:t>
            </a:r>
          </a:p>
          <a:p>
            <a:pPr algn="r"/>
            <a:r>
              <a:rPr lang="en-US" sz="1400" dirty="0">
                <a:solidFill>
                  <a:srgbClr val="E28400"/>
                </a:solidFill>
                <a:latin typeface="MS PMincho" pitchFamily="18" charset="-128"/>
                <a:ea typeface="MS PMincho" pitchFamily="18" charset="-128"/>
              </a:rPr>
              <a:t>START</a:t>
            </a:r>
            <a:r>
              <a:rPr lang="en-US" sz="2000" dirty="0">
                <a:solidFill>
                  <a:srgbClr val="E28400"/>
                </a:solidFill>
                <a:latin typeface="MS PMincho" pitchFamily="18" charset="-128"/>
                <a:ea typeface="MS PMincho" pitchFamily="18" charset="-128"/>
              </a:rPr>
              <a:t>16:00</a:t>
            </a:r>
            <a:r>
              <a:rPr lang="en-US" sz="2000" dirty="0" smtClean="0">
                <a:solidFill>
                  <a:srgbClr val="E28400"/>
                </a:solidFill>
                <a:latin typeface="MS PMincho" pitchFamily="18" charset="-128"/>
                <a:ea typeface="MS PMincho" pitchFamily="18" charset="-128"/>
              </a:rPr>
              <a:t>〜</a:t>
            </a:r>
          </a:p>
          <a:p>
            <a:pPr algn="r"/>
            <a:r>
              <a:rPr lang="en-US" altLang="zh-CN" sz="1300" dirty="0">
                <a:solidFill>
                  <a:srgbClr val="E28400"/>
                </a:solidFill>
                <a:latin typeface="MS PMincho" pitchFamily="18" charset="-128"/>
                <a:ea typeface="MS PMincho" pitchFamily="18" charset="-128"/>
              </a:rPr>
              <a:t>(21:00 </a:t>
            </a:r>
            <a:r>
              <a:rPr lang="zh-CN" altLang="en-US" sz="1100" dirty="0">
                <a:solidFill>
                  <a:srgbClr val="E28400"/>
                </a:solidFill>
                <a:latin typeface="MS PMincho" pitchFamily="18" charset="-128"/>
                <a:ea typeface="MS PMincho" pitchFamily="18" charset="-128"/>
              </a:rPr>
              <a:t>終了予定</a:t>
            </a:r>
            <a:r>
              <a:rPr lang="en-US" altLang="zh-CN" sz="1300" dirty="0">
                <a:solidFill>
                  <a:srgbClr val="E28400"/>
                </a:solidFill>
                <a:latin typeface="MS PMincho" pitchFamily="18" charset="-128"/>
                <a:ea typeface="MS PMincho" pitchFamily="18" charset="-128"/>
              </a:rPr>
              <a:t>)</a:t>
            </a:r>
            <a:endParaRPr lang="en-US" sz="1300" dirty="0">
              <a:solidFill>
                <a:srgbClr val="E28400"/>
              </a:solidFill>
              <a:latin typeface="MS PMincho" pitchFamily="18" charset="-128"/>
              <a:ea typeface="MS PMincho" pitchFamily="18" charset="-128"/>
            </a:endParaRPr>
          </a:p>
        </p:txBody>
      </p:sp>
      <p:sp>
        <p:nvSpPr>
          <p:cNvPr id="7" name="TextBox 6"/>
          <p:cNvSpPr txBox="1"/>
          <p:nvPr/>
        </p:nvSpPr>
        <p:spPr>
          <a:xfrm>
            <a:off x="3744333" y="5439904"/>
            <a:ext cx="3183536" cy="423193"/>
          </a:xfrm>
          <a:prstGeom prst="rect">
            <a:avLst/>
          </a:prstGeom>
          <a:noFill/>
        </p:spPr>
        <p:txBody>
          <a:bodyPr wrap="square" rtlCol="0">
            <a:spAutoFit/>
          </a:bodyPr>
          <a:lstStyle/>
          <a:p>
            <a:r>
              <a:rPr lang="en-US" sz="2150" dirty="0">
                <a:solidFill>
                  <a:srgbClr val="E28400"/>
                </a:solidFill>
                <a:latin typeface="MS PMincho" pitchFamily="18" charset="-128"/>
                <a:ea typeface="MS PMincho" pitchFamily="18" charset="-128"/>
              </a:rPr>
              <a:t>PROGRAM</a:t>
            </a:r>
          </a:p>
        </p:txBody>
      </p:sp>
      <p:sp>
        <p:nvSpPr>
          <p:cNvPr id="8" name="TextBox 7"/>
          <p:cNvSpPr txBox="1"/>
          <p:nvPr/>
        </p:nvSpPr>
        <p:spPr>
          <a:xfrm>
            <a:off x="3744333" y="5970740"/>
            <a:ext cx="3628924" cy="1323439"/>
          </a:xfrm>
          <a:prstGeom prst="rect">
            <a:avLst/>
          </a:prstGeom>
          <a:noFill/>
        </p:spPr>
        <p:txBody>
          <a:bodyPr wrap="square" rtlCol="0">
            <a:spAutoFit/>
          </a:bodyPr>
          <a:lstStyle/>
          <a:p>
            <a:pPr>
              <a:lnSpc>
                <a:spcPct val="80000"/>
              </a:lnSpc>
              <a:tabLst>
                <a:tab pos="1524000" algn="l"/>
              </a:tabLst>
            </a:pPr>
            <a:r>
              <a:rPr lang="ja-JP" altLang="en-US" sz="2000" dirty="0">
                <a:solidFill>
                  <a:schemeClr val="bg1"/>
                </a:solidFill>
                <a:latin typeface="MS PMincho" pitchFamily="18" charset="-128"/>
                <a:ea typeface="MS PMincho" pitchFamily="18" charset="-128"/>
              </a:rPr>
              <a:t>ブラームス  </a:t>
            </a:r>
            <a:r>
              <a:rPr lang="en-US" altLang="ja-JP" sz="2000" dirty="0" smtClean="0">
                <a:solidFill>
                  <a:schemeClr val="bg1"/>
                </a:solidFill>
                <a:latin typeface="MS PMincho" pitchFamily="18" charset="-128"/>
                <a:ea typeface="MS PMincho" pitchFamily="18" charset="-128"/>
              </a:rPr>
              <a:t>	</a:t>
            </a:r>
            <a:r>
              <a:rPr lang="ja-JP" altLang="en-US" sz="2000" dirty="0" smtClean="0">
                <a:solidFill>
                  <a:schemeClr val="bg1"/>
                </a:solidFill>
                <a:latin typeface="MS PMincho" pitchFamily="18" charset="-128"/>
                <a:ea typeface="MS PMincho" pitchFamily="18" charset="-128"/>
              </a:rPr>
              <a:t>交</a:t>
            </a:r>
            <a:r>
              <a:rPr lang="ja-JP" altLang="en-US" sz="2000" dirty="0">
                <a:solidFill>
                  <a:schemeClr val="bg1"/>
                </a:solidFill>
                <a:latin typeface="MS PMincho" pitchFamily="18" charset="-128"/>
                <a:ea typeface="MS PMincho" pitchFamily="18" charset="-128"/>
              </a:rPr>
              <a:t>響曲第</a:t>
            </a:r>
            <a:r>
              <a:rPr lang="en-US" altLang="ja-JP" sz="2000" dirty="0">
                <a:solidFill>
                  <a:schemeClr val="bg1"/>
                </a:solidFill>
                <a:latin typeface="MS PMincho" pitchFamily="18" charset="-128"/>
                <a:ea typeface="MS PMincho" pitchFamily="18" charset="-128"/>
              </a:rPr>
              <a:t>4</a:t>
            </a:r>
            <a:r>
              <a:rPr lang="ja-JP" altLang="en-US" sz="2000" dirty="0">
                <a:solidFill>
                  <a:schemeClr val="bg1"/>
                </a:solidFill>
                <a:latin typeface="MS PMincho" pitchFamily="18" charset="-128"/>
                <a:ea typeface="MS PMincho" pitchFamily="18" charset="-128"/>
              </a:rPr>
              <a:t>番</a:t>
            </a:r>
          </a:p>
          <a:p>
            <a:pPr>
              <a:lnSpc>
                <a:spcPct val="80000"/>
              </a:lnSpc>
              <a:tabLst>
                <a:tab pos="1524000" algn="l"/>
              </a:tabLst>
            </a:pPr>
            <a:r>
              <a:rPr lang="ja-JP" altLang="en-US" sz="2000" dirty="0">
                <a:solidFill>
                  <a:schemeClr val="bg1"/>
                </a:solidFill>
                <a:latin typeface="MS PMincho" pitchFamily="18" charset="-128"/>
                <a:ea typeface="MS PMincho" pitchFamily="18" charset="-128"/>
              </a:rPr>
              <a:t>　　　　　 </a:t>
            </a:r>
          </a:p>
          <a:p>
            <a:pPr>
              <a:lnSpc>
                <a:spcPct val="80000"/>
              </a:lnSpc>
              <a:tabLst>
                <a:tab pos="1524000" algn="l"/>
              </a:tabLst>
            </a:pPr>
            <a:r>
              <a:rPr lang="ja-JP" altLang="en-US" sz="2000" dirty="0">
                <a:solidFill>
                  <a:schemeClr val="bg1"/>
                </a:solidFill>
                <a:latin typeface="MS PMincho" pitchFamily="18" charset="-128"/>
                <a:ea typeface="MS PMincho" pitchFamily="18" charset="-128"/>
              </a:rPr>
              <a:t>ベートーベン </a:t>
            </a:r>
            <a:r>
              <a:rPr lang="en-US" altLang="ja-JP" sz="2000" dirty="0" smtClean="0">
                <a:solidFill>
                  <a:schemeClr val="bg1"/>
                </a:solidFill>
                <a:latin typeface="MS PMincho" pitchFamily="18" charset="-128"/>
                <a:ea typeface="MS PMincho" pitchFamily="18" charset="-128"/>
              </a:rPr>
              <a:t>	</a:t>
            </a:r>
            <a:r>
              <a:rPr lang="ja-JP" altLang="en-US" sz="2000" dirty="0" smtClean="0">
                <a:solidFill>
                  <a:schemeClr val="bg1"/>
                </a:solidFill>
                <a:latin typeface="MS PMincho" pitchFamily="18" charset="-128"/>
                <a:ea typeface="MS PMincho" pitchFamily="18" charset="-128"/>
              </a:rPr>
              <a:t>交</a:t>
            </a:r>
            <a:r>
              <a:rPr lang="ja-JP" altLang="en-US" sz="2000" dirty="0">
                <a:solidFill>
                  <a:schemeClr val="bg1"/>
                </a:solidFill>
                <a:latin typeface="MS PMincho" pitchFamily="18" charset="-128"/>
                <a:ea typeface="MS PMincho" pitchFamily="18" charset="-128"/>
              </a:rPr>
              <a:t>響曲第</a:t>
            </a:r>
            <a:r>
              <a:rPr lang="en-US" altLang="ja-JP" sz="2000" dirty="0">
                <a:solidFill>
                  <a:schemeClr val="bg1"/>
                </a:solidFill>
                <a:latin typeface="MS PMincho" pitchFamily="18" charset="-128"/>
                <a:ea typeface="MS PMincho" pitchFamily="18" charset="-128"/>
              </a:rPr>
              <a:t>5</a:t>
            </a:r>
            <a:r>
              <a:rPr lang="ja-JP" altLang="en-US" sz="2000" dirty="0">
                <a:solidFill>
                  <a:schemeClr val="bg1"/>
                </a:solidFill>
                <a:latin typeface="MS PMincho" pitchFamily="18" charset="-128"/>
                <a:ea typeface="MS PMincho" pitchFamily="18" charset="-128"/>
              </a:rPr>
              <a:t>番</a:t>
            </a:r>
          </a:p>
          <a:p>
            <a:pPr>
              <a:lnSpc>
                <a:spcPct val="80000"/>
              </a:lnSpc>
              <a:tabLst>
                <a:tab pos="1524000" algn="l"/>
              </a:tabLst>
            </a:pPr>
            <a:r>
              <a:rPr lang="ja-JP" altLang="en-US" sz="2000" dirty="0">
                <a:solidFill>
                  <a:schemeClr val="bg1"/>
                </a:solidFill>
                <a:latin typeface="MS PMincho" pitchFamily="18" charset="-128"/>
                <a:ea typeface="MS PMincho" pitchFamily="18" charset="-128"/>
              </a:rPr>
              <a:t> </a:t>
            </a:r>
          </a:p>
          <a:p>
            <a:pPr>
              <a:lnSpc>
                <a:spcPct val="80000"/>
              </a:lnSpc>
              <a:tabLst>
                <a:tab pos="1524000" algn="l"/>
              </a:tabLst>
            </a:pPr>
            <a:r>
              <a:rPr lang="ja-JP" altLang="en-US" sz="2000" dirty="0">
                <a:solidFill>
                  <a:schemeClr val="bg1"/>
                </a:solidFill>
                <a:latin typeface="MS PMincho" pitchFamily="18" charset="-128"/>
                <a:ea typeface="MS PMincho" pitchFamily="18" charset="-128"/>
              </a:rPr>
              <a:t>モーツァルト  </a:t>
            </a:r>
            <a:r>
              <a:rPr lang="en-US" altLang="ja-JP" sz="2000" dirty="0" smtClean="0">
                <a:solidFill>
                  <a:schemeClr val="bg1"/>
                </a:solidFill>
                <a:latin typeface="MS PMincho" pitchFamily="18" charset="-128"/>
                <a:ea typeface="MS PMincho" pitchFamily="18" charset="-128"/>
              </a:rPr>
              <a:t>	</a:t>
            </a:r>
            <a:r>
              <a:rPr lang="ja-JP" altLang="en-US" sz="2000" dirty="0" smtClean="0">
                <a:solidFill>
                  <a:schemeClr val="bg1"/>
                </a:solidFill>
                <a:latin typeface="MS PMincho" pitchFamily="18" charset="-128"/>
                <a:ea typeface="MS PMincho" pitchFamily="18" charset="-128"/>
              </a:rPr>
              <a:t>交</a:t>
            </a:r>
            <a:r>
              <a:rPr lang="ja-JP" altLang="en-US" sz="2000" dirty="0">
                <a:solidFill>
                  <a:schemeClr val="bg1"/>
                </a:solidFill>
                <a:latin typeface="MS PMincho" pitchFamily="18" charset="-128"/>
                <a:ea typeface="MS PMincho" pitchFamily="18" charset="-128"/>
              </a:rPr>
              <a:t>響曲第１番</a:t>
            </a:r>
            <a:endParaRPr lang="en-US" sz="2000" dirty="0">
              <a:solidFill>
                <a:schemeClr val="bg1"/>
              </a:solidFill>
              <a:latin typeface="MS PMincho" pitchFamily="18" charset="-128"/>
              <a:ea typeface="MS PMincho" pitchFamily="18" charset="-128"/>
            </a:endParaRPr>
          </a:p>
        </p:txBody>
      </p:sp>
      <p:sp>
        <p:nvSpPr>
          <p:cNvPr id="9" name="TextBox 8"/>
          <p:cNvSpPr txBox="1"/>
          <p:nvPr/>
        </p:nvSpPr>
        <p:spPr>
          <a:xfrm>
            <a:off x="3887787" y="7437680"/>
            <a:ext cx="3183536" cy="323165"/>
          </a:xfrm>
          <a:prstGeom prst="rect">
            <a:avLst/>
          </a:prstGeom>
          <a:noFill/>
        </p:spPr>
        <p:txBody>
          <a:bodyPr wrap="square" rtlCol="0">
            <a:spAutoFit/>
          </a:bodyPr>
          <a:lstStyle/>
          <a:p>
            <a:r>
              <a:rPr lang="ja-JP" altLang="en-US" sz="1500" dirty="0">
                <a:solidFill>
                  <a:srgbClr val="E28400"/>
                </a:solidFill>
                <a:latin typeface="MS PMincho" pitchFamily="18" charset="-128"/>
                <a:ea typeface="MS PMincho" pitchFamily="18" charset="-128"/>
              </a:rPr>
              <a:t>場所</a:t>
            </a:r>
            <a:endParaRPr lang="en-US" sz="1500" dirty="0">
              <a:solidFill>
                <a:srgbClr val="E28400"/>
              </a:solidFill>
              <a:latin typeface="MS PMincho" pitchFamily="18" charset="-128"/>
              <a:ea typeface="MS PMincho" pitchFamily="18" charset="-128"/>
            </a:endParaRPr>
          </a:p>
        </p:txBody>
      </p:sp>
      <p:cxnSp>
        <p:nvCxnSpPr>
          <p:cNvPr id="6" name="Straight Connector 5"/>
          <p:cNvCxnSpPr/>
          <p:nvPr/>
        </p:nvCxnSpPr>
        <p:spPr>
          <a:xfrm>
            <a:off x="3991429" y="7760845"/>
            <a:ext cx="2808000" cy="0"/>
          </a:xfrm>
          <a:prstGeom prst="line">
            <a:avLst/>
          </a:prstGeom>
          <a:ln>
            <a:solidFill>
              <a:srgbClr val="E28400"/>
            </a:solidFill>
          </a:ln>
        </p:spPr>
        <p:style>
          <a:lnRef idx="1">
            <a:schemeClr val="accent1"/>
          </a:lnRef>
          <a:fillRef idx="0">
            <a:schemeClr val="accent1"/>
          </a:fillRef>
          <a:effectRef idx="0">
            <a:schemeClr val="accent1"/>
          </a:effectRef>
          <a:fontRef idx="minor">
            <a:schemeClr val="tx1"/>
          </a:fontRef>
        </p:style>
      </p:cxnSp>
      <p:sp>
        <p:nvSpPr>
          <p:cNvPr id="12" name="TextBox 11"/>
          <p:cNvSpPr txBox="1"/>
          <p:nvPr/>
        </p:nvSpPr>
        <p:spPr>
          <a:xfrm>
            <a:off x="3887787" y="7869728"/>
            <a:ext cx="3183536" cy="584775"/>
          </a:xfrm>
          <a:prstGeom prst="rect">
            <a:avLst/>
          </a:prstGeom>
          <a:noFill/>
        </p:spPr>
        <p:txBody>
          <a:bodyPr wrap="square" rtlCol="0">
            <a:spAutoFit/>
          </a:bodyPr>
          <a:lstStyle/>
          <a:p>
            <a:r>
              <a:rPr lang="ja-JP" altLang="en-US" sz="1800" dirty="0">
                <a:solidFill>
                  <a:schemeClr val="bg1"/>
                </a:solidFill>
                <a:latin typeface="MS PMincho" pitchFamily="18" charset="-128"/>
                <a:ea typeface="MS PMincho" pitchFamily="18" charset="-128"/>
              </a:rPr>
              <a:t>豊洲大ホール</a:t>
            </a:r>
          </a:p>
          <a:p>
            <a:r>
              <a:rPr lang="en-US" altLang="ja-JP" sz="1400" dirty="0">
                <a:solidFill>
                  <a:schemeClr val="bg1"/>
                </a:solidFill>
                <a:latin typeface="MS PMincho" pitchFamily="18" charset="-128"/>
                <a:ea typeface="MS PMincho" pitchFamily="18" charset="-128"/>
              </a:rPr>
              <a:t>(</a:t>
            </a:r>
            <a:r>
              <a:rPr lang="ja-JP" altLang="en-US" sz="1400" dirty="0">
                <a:solidFill>
                  <a:schemeClr val="bg1"/>
                </a:solidFill>
                <a:latin typeface="MS PMincho" pitchFamily="18" charset="-128"/>
                <a:ea typeface="MS PMincho" pitchFamily="18" charset="-128"/>
              </a:rPr>
              <a:t>東京都 江東区 豊洲</a:t>
            </a:r>
            <a:r>
              <a:rPr lang="en-US" altLang="ja-JP" sz="1400" dirty="0">
                <a:solidFill>
                  <a:schemeClr val="bg1"/>
                </a:solidFill>
                <a:latin typeface="MS PMincho" pitchFamily="18" charset="-128"/>
                <a:ea typeface="MS PMincho" pitchFamily="18" charset="-128"/>
              </a:rPr>
              <a:t>3-2-3)</a:t>
            </a:r>
            <a:endParaRPr lang="en-US" sz="1400" dirty="0">
              <a:solidFill>
                <a:schemeClr val="bg1"/>
              </a:solidFill>
              <a:latin typeface="MS PMincho" pitchFamily="18" charset="-128"/>
              <a:ea typeface="MS PMincho" pitchFamily="18" charset="-128"/>
            </a:endParaRPr>
          </a:p>
        </p:txBody>
      </p:sp>
      <p:sp>
        <p:nvSpPr>
          <p:cNvPr id="13" name="TextBox 12"/>
          <p:cNvSpPr txBox="1"/>
          <p:nvPr/>
        </p:nvSpPr>
        <p:spPr>
          <a:xfrm>
            <a:off x="3887787" y="8475382"/>
            <a:ext cx="3183536" cy="323165"/>
          </a:xfrm>
          <a:prstGeom prst="rect">
            <a:avLst/>
          </a:prstGeom>
          <a:noFill/>
        </p:spPr>
        <p:txBody>
          <a:bodyPr wrap="square" rtlCol="0">
            <a:spAutoFit/>
          </a:bodyPr>
          <a:lstStyle/>
          <a:p>
            <a:r>
              <a:rPr lang="ja-JP" altLang="en-US" sz="1500" dirty="0">
                <a:solidFill>
                  <a:srgbClr val="E28400"/>
                </a:solidFill>
                <a:latin typeface="MS PMincho" pitchFamily="18" charset="-128"/>
                <a:ea typeface="MS PMincho" pitchFamily="18" charset="-128"/>
              </a:rPr>
              <a:t>チケット</a:t>
            </a:r>
            <a:endParaRPr lang="en-US" sz="1500" dirty="0">
              <a:solidFill>
                <a:srgbClr val="E28400"/>
              </a:solidFill>
              <a:latin typeface="MS PMincho" pitchFamily="18" charset="-128"/>
              <a:ea typeface="MS PMincho" pitchFamily="18" charset="-128"/>
            </a:endParaRPr>
          </a:p>
        </p:txBody>
      </p:sp>
      <p:cxnSp>
        <p:nvCxnSpPr>
          <p:cNvPr id="14" name="Straight Connector 13"/>
          <p:cNvCxnSpPr/>
          <p:nvPr/>
        </p:nvCxnSpPr>
        <p:spPr>
          <a:xfrm>
            <a:off x="3991429" y="8798547"/>
            <a:ext cx="2808000" cy="0"/>
          </a:xfrm>
          <a:prstGeom prst="line">
            <a:avLst/>
          </a:prstGeom>
          <a:ln>
            <a:solidFill>
              <a:srgbClr val="E28400"/>
            </a:solidFill>
          </a:ln>
        </p:spPr>
        <p:style>
          <a:lnRef idx="1">
            <a:schemeClr val="accent1"/>
          </a:lnRef>
          <a:fillRef idx="0">
            <a:schemeClr val="accent1"/>
          </a:fillRef>
          <a:effectRef idx="0">
            <a:schemeClr val="accent1"/>
          </a:effectRef>
          <a:fontRef idx="minor">
            <a:schemeClr val="tx1"/>
          </a:fontRef>
        </p:style>
      </p:cxnSp>
      <p:sp>
        <p:nvSpPr>
          <p:cNvPr id="15" name="TextBox 14"/>
          <p:cNvSpPr txBox="1"/>
          <p:nvPr/>
        </p:nvSpPr>
        <p:spPr>
          <a:xfrm>
            <a:off x="3887787" y="8863888"/>
            <a:ext cx="3183536" cy="400110"/>
          </a:xfrm>
          <a:prstGeom prst="rect">
            <a:avLst/>
          </a:prstGeom>
          <a:noFill/>
        </p:spPr>
        <p:txBody>
          <a:bodyPr wrap="square" rtlCol="0">
            <a:spAutoFit/>
          </a:bodyPr>
          <a:lstStyle/>
          <a:p>
            <a:r>
              <a:rPr lang="en-US" altLang="ja-JP" sz="2000" dirty="0">
                <a:solidFill>
                  <a:schemeClr val="bg1"/>
                </a:solidFill>
                <a:latin typeface="MS PMincho" pitchFamily="18" charset="-128"/>
                <a:ea typeface="MS PMincho" pitchFamily="18" charset="-128"/>
              </a:rPr>
              <a:t>2,000</a:t>
            </a:r>
            <a:r>
              <a:rPr lang="ja-JP" altLang="en-US" sz="1000" dirty="0">
                <a:solidFill>
                  <a:schemeClr val="bg1"/>
                </a:solidFill>
                <a:latin typeface="MS PMincho" pitchFamily="18" charset="-128"/>
                <a:ea typeface="MS PMincho" pitchFamily="18" charset="-128"/>
              </a:rPr>
              <a:t>円　  </a:t>
            </a:r>
            <a:r>
              <a:rPr lang="en-US" altLang="ja-JP" sz="1000" dirty="0">
                <a:solidFill>
                  <a:schemeClr val="bg1"/>
                </a:solidFill>
                <a:latin typeface="MS PMincho" pitchFamily="18" charset="-128"/>
                <a:ea typeface="MS PMincho" pitchFamily="18" charset="-128"/>
              </a:rPr>
              <a:t>(</a:t>
            </a:r>
            <a:r>
              <a:rPr lang="ja-JP" altLang="en-US" sz="1000" dirty="0">
                <a:solidFill>
                  <a:schemeClr val="bg1"/>
                </a:solidFill>
                <a:latin typeface="MS PMincho" pitchFamily="18" charset="-128"/>
                <a:ea typeface="MS PMincho" pitchFamily="18" charset="-128"/>
              </a:rPr>
              <a:t>前売り券 </a:t>
            </a:r>
            <a:r>
              <a:rPr lang="en-US" altLang="ja-JP" sz="1000" dirty="0">
                <a:solidFill>
                  <a:schemeClr val="bg1"/>
                </a:solidFill>
                <a:latin typeface="MS PMincho" pitchFamily="18" charset="-128"/>
                <a:ea typeface="MS PMincho" pitchFamily="18" charset="-128"/>
              </a:rPr>
              <a:t>1,500</a:t>
            </a:r>
            <a:r>
              <a:rPr lang="ja-JP" altLang="en-US" sz="1000" dirty="0">
                <a:solidFill>
                  <a:schemeClr val="bg1"/>
                </a:solidFill>
                <a:latin typeface="MS PMincho" pitchFamily="18" charset="-128"/>
                <a:ea typeface="MS PMincho" pitchFamily="18" charset="-128"/>
              </a:rPr>
              <a:t>円</a:t>
            </a:r>
            <a:r>
              <a:rPr lang="en-US" altLang="ja-JP" sz="1000" dirty="0" smtClean="0">
                <a:solidFill>
                  <a:schemeClr val="bg1"/>
                </a:solidFill>
                <a:latin typeface="MS PMincho" pitchFamily="18" charset="-128"/>
                <a:ea typeface="MS PMincho" pitchFamily="18" charset="-128"/>
              </a:rPr>
              <a:t>)</a:t>
            </a:r>
            <a:endParaRPr lang="en-US" sz="1000" dirty="0">
              <a:solidFill>
                <a:schemeClr val="bg1"/>
              </a:solidFill>
              <a:latin typeface="MS PMincho" pitchFamily="18" charset="-128"/>
              <a:ea typeface="MS PMincho" pitchFamily="18" charset="-128"/>
            </a:endParaRPr>
          </a:p>
        </p:txBody>
      </p:sp>
      <p:sp>
        <p:nvSpPr>
          <p:cNvPr id="16" name="TextBox 15"/>
          <p:cNvSpPr txBox="1"/>
          <p:nvPr/>
        </p:nvSpPr>
        <p:spPr>
          <a:xfrm>
            <a:off x="3887787" y="9294812"/>
            <a:ext cx="3183536" cy="323165"/>
          </a:xfrm>
          <a:prstGeom prst="rect">
            <a:avLst/>
          </a:prstGeom>
          <a:noFill/>
        </p:spPr>
        <p:txBody>
          <a:bodyPr wrap="square" rtlCol="0">
            <a:spAutoFit/>
          </a:bodyPr>
          <a:lstStyle/>
          <a:p>
            <a:r>
              <a:rPr lang="ja-JP" altLang="en-US" sz="1500" dirty="0">
                <a:solidFill>
                  <a:srgbClr val="E28400"/>
                </a:solidFill>
                <a:latin typeface="MS PMincho" pitchFamily="18" charset="-128"/>
                <a:ea typeface="MS PMincho" pitchFamily="18" charset="-128"/>
              </a:rPr>
              <a:t>問い合わせ</a:t>
            </a:r>
            <a:endParaRPr lang="en-US" sz="1500" dirty="0">
              <a:solidFill>
                <a:srgbClr val="E28400"/>
              </a:solidFill>
              <a:latin typeface="MS PMincho" pitchFamily="18" charset="-128"/>
              <a:ea typeface="MS PMincho" pitchFamily="18" charset="-128"/>
            </a:endParaRPr>
          </a:p>
        </p:txBody>
      </p:sp>
      <p:cxnSp>
        <p:nvCxnSpPr>
          <p:cNvPr id="17" name="Straight Connector 16"/>
          <p:cNvCxnSpPr/>
          <p:nvPr/>
        </p:nvCxnSpPr>
        <p:spPr>
          <a:xfrm>
            <a:off x="3991429" y="9617977"/>
            <a:ext cx="2808000" cy="0"/>
          </a:xfrm>
          <a:prstGeom prst="line">
            <a:avLst/>
          </a:prstGeom>
          <a:ln>
            <a:solidFill>
              <a:srgbClr val="E28400"/>
            </a:solidFill>
          </a:ln>
        </p:spPr>
        <p:style>
          <a:lnRef idx="1">
            <a:schemeClr val="accent1"/>
          </a:lnRef>
          <a:fillRef idx="0">
            <a:schemeClr val="accent1"/>
          </a:fillRef>
          <a:effectRef idx="0">
            <a:schemeClr val="accent1"/>
          </a:effectRef>
          <a:fontRef idx="minor">
            <a:schemeClr val="tx1"/>
          </a:fontRef>
        </p:style>
      </p:cxnSp>
      <p:sp>
        <p:nvSpPr>
          <p:cNvPr id="18" name="TextBox 17"/>
          <p:cNvSpPr txBox="1"/>
          <p:nvPr/>
        </p:nvSpPr>
        <p:spPr>
          <a:xfrm>
            <a:off x="3887787" y="9683318"/>
            <a:ext cx="3183536" cy="895117"/>
          </a:xfrm>
          <a:prstGeom prst="rect">
            <a:avLst/>
          </a:prstGeom>
          <a:noFill/>
        </p:spPr>
        <p:txBody>
          <a:bodyPr wrap="square" rtlCol="0">
            <a:spAutoFit/>
          </a:bodyPr>
          <a:lstStyle/>
          <a:p>
            <a:r>
              <a:rPr lang="ja-JP" altLang="en-US" sz="1500" dirty="0">
                <a:solidFill>
                  <a:schemeClr val="bg1"/>
                </a:solidFill>
                <a:latin typeface="MS PMincho" pitchFamily="18" charset="-128"/>
                <a:ea typeface="MS PMincho" pitchFamily="18" charset="-128"/>
              </a:rPr>
              <a:t>アスクルフィルハーモニー交響楽</a:t>
            </a:r>
            <a:r>
              <a:rPr lang="ja-JP" altLang="en-US" sz="1500" dirty="0" smtClean="0">
                <a:solidFill>
                  <a:schemeClr val="bg1"/>
                </a:solidFill>
                <a:latin typeface="MS PMincho" pitchFamily="18" charset="-128"/>
                <a:ea typeface="MS PMincho" pitchFamily="18" charset="-128"/>
              </a:rPr>
              <a:t>団</a:t>
            </a:r>
            <a:endParaRPr lang="en-US" altLang="ja-JP" sz="1500" dirty="0" smtClean="0">
              <a:solidFill>
                <a:schemeClr val="bg1"/>
              </a:solidFill>
              <a:latin typeface="MS PMincho" pitchFamily="18" charset="-128"/>
              <a:ea typeface="MS PMincho" pitchFamily="18" charset="-128"/>
            </a:endParaRPr>
          </a:p>
          <a:p>
            <a:pPr>
              <a:spcBef>
                <a:spcPts val="500"/>
              </a:spcBef>
            </a:pPr>
            <a:r>
              <a:rPr lang="en-US" sz="2000" dirty="0">
                <a:solidFill>
                  <a:schemeClr val="bg1"/>
                </a:solidFill>
                <a:latin typeface="MS PMincho" pitchFamily="18" charset="-128"/>
                <a:ea typeface="MS PMincho" pitchFamily="18" charset="-128"/>
              </a:rPr>
              <a:t>TEL: 03-1234-1111</a:t>
            </a:r>
          </a:p>
          <a:p>
            <a:r>
              <a:rPr lang="en-US" sz="1300" dirty="0">
                <a:solidFill>
                  <a:schemeClr val="bg1"/>
                </a:solidFill>
                <a:latin typeface="MS PMincho" pitchFamily="18" charset="-128"/>
                <a:ea typeface="MS PMincho" pitchFamily="18" charset="-128"/>
              </a:rPr>
              <a:t>URL: http://www.askult.com/</a:t>
            </a:r>
          </a:p>
        </p:txBody>
      </p:sp>
    </p:spTree>
    <p:extLst>
      <p:ext uri="{BB962C8B-B14F-4D97-AF65-F5344CB8AC3E}">
        <p14:creationId xmlns:p14="http://schemas.microsoft.com/office/powerpoint/2010/main" val="77929005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p:cNvSpPr txBox="1"/>
          <p:nvPr/>
        </p:nvSpPr>
        <p:spPr>
          <a:xfrm>
            <a:off x="167231" y="239390"/>
            <a:ext cx="7447512" cy="8810017"/>
          </a:xfrm>
          <a:prstGeom prst="rect">
            <a:avLst/>
          </a:prstGeom>
          <a:ln>
            <a:noFill/>
          </a:ln>
        </p:spPr>
        <p:style>
          <a:lnRef idx="2">
            <a:schemeClr val="accent2"/>
          </a:lnRef>
          <a:fillRef idx="1">
            <a:schemeClr val="lt1"/>
          </a:fillRef>
          <a:effectRef idx="0">
            <a:schemeClr val="accent2"/>
          </a:effectRef>
          <a:fontRef idx="minor">
            <a:schemeClr val="dk1"/>
          </a:fontRef>
        </p:style>
        <p:txBody>
          <a:bodyPr wrap="square" rtlCol="0" anchor="t">
            <a:no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r>
              <a:rPr lang="ja-JP" altLang="en-US" sz="1600" b="1" dirty="0">
                <a:solidFill>
                  <a:prstClr val="black"/>
                </a:solidFill>
                <a:latin typeface="ＭＳ Ｐゴシック"/>
              </a:rPr>
              <a:t>チラシ印刷等テンプレートご利用上のご注意事項</a:t>
            </a:r>
          </a:p>
          <a:p>
            <a:endParaRPr lang="ja-JP" altLang="en-US" dirty="0">
              <a:solidFill>
                <a:prstClr val="black"/>
              </a:solidFill>
              <a:latin typeface="ＭＳ Ｐゴシック"/>
            </a:endParaRPr>
          </a:p>
          <a:p>
            <a:r>
              <a:rPr lang="ja-JP" altLang="en-US" dirty="0">
                <a:solidFill>
                  <a:prstClr val="black"/>
                </a:solidFill>
                <a:latin typeface="ＭＳ Ｐゴシック"/>
              </a:rPr>
              <a:t>本テンプレート（以下「本テンプレート」という）は、アスクル株式会社（以下「当社」という）がアスクルスピードプリントセンター（以下「本サイト」という）を通じて提供するものです。以下の内容をお読みいただき、同意された場合のみテンプレートをご利用下さい。なお、本テンプレートをご利用いただいた時点で本ご注意事項の内容に同意いただいたものとみなします。</a:t>
            </a:r>
          </a:p>
          <a:p>
            <a:endParaRPr lang="ja-JP" altLang="en-US" dirty="0">
              <a:solidFill>
                <a:prstClr val="black"/>
              </a:solidFill>
              <a:latin typeface="ＭＳ Ｐゴシック"/>
            </a:endParaRPr>
          </a:p>
          <a:p>
            <a:r>
              <a:rPr lang="en-US" altLang="ja-JP" dirty="0">
                <a:solidFill>
                  <a:prstClr val="black"/>
                </a:solidFill>
                <a:latin typeface="ＭＳ Ｐゴシック"/>
              </a:rPr>
              <a:t>【</a:t>
            </a:r>
            <a:r>
              <a:rPr lang="ja-JP" altLang="en-US" dirty="0">
                <a:solidFill>
                  <a:prstClr val="black"/>
                </a:solidFill>
                <a:latin typeface="ＭＳ Ｐゴシック"/>
              </a:rPr>
              <a:t>チラシ印刷等テンプレートのご利用について</a:t>
            </a:r>
            <a:r>
              <a:rPr lang="en-US" altLang="ja-JP" dirty="0">
                <a:solidFill>
                  <a:prstClr val="black"/>
                </a:solidFill>
                <a:latin typeface="ＭＳ Ｐゴシック"/>
              </a:rPr>
              <a:t>】</a:t>
            </a:r>
          </a:p>
          <a:p>
            <a:r>
              <a:rPr lang="ja-JP" altLang="en-US" dirty="0">
                <a:solidFill>
                  <a:prstClr val="black"/>
                </a:solidFill>
                <a:latin typeface="ＭＳ Ｐゴシック"/>
              </a:rPr>
              <a:t>・本テンプレートは、本サイトでご注文いただくチラシ等の原稿作成のためにご提供するものです。ただし、ご自身のプリンターでも印刷いただくことができます。</a:t>
            </a:r>
          </a:p>
          <a:p>
            <a:r>
              <a:rPr lang="ja-JP" altLang="en-US" dirty="0">
                <a:solidFill>
                  <a:prstClr val="black"/>
                </a:solidFill>
                <a:latin typeface="ＭＳ Ｐゴシック"/>
              </a:rPr>
              <a:t>・本テンプレートは、無料でご利用いただけます。</a:t>
            </a:r>
          </a:p>
          <a:p>
            <a:r>
              <a:rPr lang="ja-JP" altLang="en-US" dirty="0">
                <a:solidFill>
                  <a:prstClr val="black"/>
                </a:solidFill>
                <a:latin typeface="ＭＳ Ｐゴシック"/>
              </a:rPr>
              <a:t>・本テンプレートのサイズやカラーの変更、画像差替えなどの加工は自由です。</a:t>
            </a:r>
          </a:p>
          <a:p>
            <a:r>
              <a:rPr lang="ja-JP" altLang="en-US" dirty="0">
                <a:solidFill>
                  <a:prstClr val="black"/>
                </a:solidFill>
                <a:latin typeface="ＭＳ Ｐゴシック"/>
              </a:rPr>
              <a:t>・本テンプレートのご利用にあたり当社へのご連絡は必要ございません。</a:t>
            </a:r>
          </a:p>
          <a:p>
            <a:endParaRPr lang="ja-JP" altLang="en-US" dirty="0">
              <a:solidFill>
                <a:prstClr val="black"/>
              </a:solidFill>
              <a:latin typeface="ＭＳ Ｐゴシック"/>
            </a:endParaRPr>
          </a:p>
          <a:p>
            <a:r>
              <a:rPr lang="en-US" altLang="ja-JP" dirty="0">
                <a:solidFill>
                  <a:prstClr val="black"/>
                </a:solidFill>
                <a:latin typeface="ＭＳ Ｐゴシック"/>
              </a:rPr>
              <a:t>【</a:t>
            </a:r>
            <a:r>
              <a:rPr lang="ja-JP" altLang="en-US" dirty="0">
                <a:solidFill>
                  <a:prstClr val="black"/>
                </a:solidFill>
                <a:latin typeface="ＭＳ Ｐゴシック"/>
              </a:rPr>
              <a:t>著作権について</a:t>
            </a:r>
            <a:r>
              <a:rPr lang="en-US" altLang="ja-JP" dirty="0">
                <a:solidFill>
                  <a:prstClr val="black"/>
                </a:solidFill>
                <a:latin typeface="ＭＳ Ｐゴシック"/>
              </a:rPr>
              <a:t>】</a:t>
            </a:r>
          </a:p>
          <a:p>
            <a:r>
              <a:rPr lang="ja-JP" altLang="en-US" dirty="0">
                <a:solidFill>
                  <a:prstClr val="black"/>
                </a:solidFill>
                <a:latin typeface="ＭＳ Ｐゴシック"/>
              </a:rPr>
              <a:t>本テンプレートの著作権は、アスクル株式会社に帰属します。お客様は、当社より、本テンプレートを本注意事項に従い無償で使用することが許諾されますが、本テンプレートに関し、それ以外のいかなる権利も取得するものではなく、それら全ての権利はアスクルに留保されます。</a:t>
            </a:r>
          </a:p>
          <a:p>
            <a:endParaRPr lang="ja-JP" altLang="en-US" dirty="0">
              <a:solidFill>
                <a:prstClr val="black"/>
              </a:solidFill>
              <a:latin typeface="ＭＳ Ｐゴシック"/>
            </a:endParaRPr>
          </a:p>
          <a:p>
            <a:r>
              <a:rPr lang="en-US" altLang="ja-JP" dirty="0">
                <a:solidFill>
                  <a:prstClr val="black"/>
                </a:solidFill>
                <a:latin typeface="ＭＳ Ｐゴシック"/>
              </a:rPr>
              <a:t>【</a:t>
            </a:r>
            <a:r>
              <a:rPr lang="ja-JP" altLang="en-US" dirty="0">
                <a:solidFill>
                  <a:prstClr val="black"/>
                </a:solidFill>
                <a:latin typeface="ＭＳ Ｐゴシック"/>
              </a:rPr>
              <a:t>禁止事項</a:t>
            </a:r>
            <a:r>
              <a:rPr lang="en-US" altLang="ja-JP" dirty="0">
                <a:solidFill>
                  <a:prstClr val="black"/>
                </a:solidFill>
                <a:latin typeface="ＭＳ Ｐゴシック"/>
              </a:rPr>
              <a:t>】</a:t>
            </a:r>
          </a:p>
          <a:p>
            <a:r>
              <a:rPr lang="ja-JP" altLang="en-US" dirty="0">
                <a:solidFill>
                  <a:prstClr val="black"/>
                </a:solidFill>
                <a:latin typeface="ＭＳ Ｐゴシック"/>
              </a:rPr>
              <a:t>以下に該当する行為を禁止します。</a:t>
            </a:r>
          </a:p>
          <a:p>
            <a:r>
              <a:rPr lang="ja-JP" altLang="en-US" dirty="0">
                <a:solidFill>
                  <a:prstClr val="black"/>
                </a:solidFill>
                <a:latin typeface="ＭＳ Ｐゴシック"/>
              </a:rPr>
              <a:t>・本テンプレートのデータおよび本テンプレートを編集したデータ等を第三者に譲渡、転売、貸与、再配布する行為</a:t>
            </a:r>
          </a:p>
          <a:p>
            <a:r>
              <a:rPr lang="ja-JP" altLang="en-US" dirty="0">
                <a:solidFill>
                  <a:prstClr val="black"/>
                </a:solidFill>
                <a:latin typeface="ＭＳ Ｐゴシック"/>
              </a:rPr>
              <a:t>・本テンプレートに直接リンクを設定する（直リンクする）行為</a:t>
            </a:r>
          </a:p>
          <a:p>
            <a:r>
              <a:rPr lang="ja-JP" altLang="en-US" dirty="0">
                <a:solidFill>
                  <a:prstClr val="black"/>
                </a:solidFill>
                <a:latin typeface="ＭＳ Ｐゴシック"/>
              </a:rPr>
              <a:t>・本サイトの運営を妨害する行為</a:t>
            </a:r>
          </a:p>
          <a:p>
            <a:r>
              <a:rPr lang="ja-JP" altLang="en-US" dirty="0">
                <a:solidFill>
                  <a:prstClr val="black"/>
                </a:solidFill>
                <a:latin typeface="ＭＳ Ｐゴシック"/>
              </a:rPr>
              <a:t>・違法または不正な目的のために本テンプレートを利用する行為</a:t>
            </a:r>
          </a:p>
          <a:p>
            <a:r>
              <a:rPr lang="ja-JP" altLang="en-US" dirty="0">
                <a:solidFill>
                  <a:prstClr val="black"/>
                </a:solidFill>
                <a:latin typeface="ＭＳ Ｐゴシック"/>
              </a:rPr>
              <a:t>・その他当社が合理的に不適切であると判断する行為</a:t>
            </a:r>
          </a:p>
          <a:p>
            <a:endParaRPr lang="ja-JP" altLang="en-US" dirty="0">
              <a:solidFill>
                <a:prstClr val="black"/>
              </a:solidFill>
              <a:latin typeface="ＭＳ Ｐゴシック"/>
            </a:endParaRPr>
          </a:p>
          <a:p>
            <a:r>
              <a:rPr lang="en-US" altLang="ja-JP" dirty="0">
                <a:solidFill>
                  <a:prstClr val="black"/>
                </a:solidFill>
                <a:latin typeface="ＭＳ Ｐゴシック"/>
              </a:rPr>
              <a:t>【</a:t>
            </a:r>
            <a:r>
              <a:rPr lang="ja-JP" altLang="en-US" dirty="0">
                <a:solidFill>
                  <a:prstClr val="black"/>
                </a:solidFill>
                <a:latin typeface="ＭＳ Ｐゴシック"/>
              </a:rPr>
              <a:t>免責事項</a:t>
            </a:r>
            <a:r>
              <a:rPr lang="en-US" altLang="ja-JP" dirty="0">
                <a:solidFill>
                  <a:prstClr val="black"/>
                </a:solidFill>
                <a:latin typeface="ＭＳ Ｐゴシック"/>
              </a:rPr>
              <a:t>】</a:t>
            </a:r>
          </a:p>
          <a:p>
            <a:r>
              <a:rPr lang="ja-JP" altLang="en-US" dirty="0">
                <a:solidFill>
                  <a:prstClr val="black"/>
                </a:solidFill>
                <a:latin typeface="ＭＳ Ｐゴシック"/>
              </a:rPr>
              <a:t>・本テンプレートは原状有姿で提供されるものとし、当社は、本テンプレートについて、その安全性、正確性、確実性、有用性、合目的性、最新性、合法性、道徳性、商品性、パフォーマンスおよび結果、コンピュータウィルスに感染していないこと、提供するソフトウェアの不具合やバグが修正されること、印刷した場合の品質等を含めいかなる保証を行うものではありません。当社は、利用者に対し、本テンプレートの瑕疵、不具合の修正、補修、訂正、代替テンプレートの提供その他いかなる義務をも負わないものとします。また、当社は、利用者への何らの予告なく本テンプレートの内容を変更し、消去し、または利用停止する権利を留保します。</a:t>
            </a:r>
          </a:p>
          <a:p>
            <a:r>
              <a:rPr lang="ja-JP" altLang="en-US" dirty="0">
                <a:solidFill>
                  <a:prstClr val="black"/>
                </a:solidFill>
                <a:latin typeface="ＭＳ Ｐゴシック"/>
              </a:rPr>
              <a:t>・本テンプレートのご利用に起因して利用者と第三者との間に紛争が生じた場合、当社は一切責任を負わないものとします。</a:t>
            </a:r>
          </a:p>
          <a:p>
            <a:r>
              <a:rPr lang="ja-JP" altLang="en-US" dirty="0">
                <a:solidFill>
                  <a:prstClr val="black"/>
                </a:solidFill>
                <a:latin typeface="ＭＳ Ｐゴシック"/>
              </a:rPr>
              <a:t> </a:t>
            </a:r>
          </a:p>
          <a:p>
            <a:r>
              <a:rPr lang="en-US" altLang="ja-JP" dirty="0">
                <a:solidFill>
                  <a:prstClr val="black"/>
                </a:solidFill>
                <a:latin typeface="ＭＳ Ｐゴシック"/>
              </a:rPr>
              <a:t>【</a:t>
            </a:r>
            <a:r>
              <a:rPr lang="ja-JP" altLang="en-US" dirty="0">
                <a:solidFill>
                  <a:prstClr val="black"/>
                </a:solidFill>
                <a:latin typeface="ＭＳ Ｐゴシック"/>
              </a:rPr>
              <a:t>利用者の責任</a:t>
            </a:r>
            <a:r>
              <a:rPr lang="en-US" altLang="ja-JP" dirty="0">
                <a:solidFill>
                  <a:prstClr val="black"/>
                </a:solidFill>
                <a:latin typeface="ＭＳ Ｐゴシック"/>
              </a:rPr>
              <a:t>】</a:t>
            </a:r>
          </a:p>
          <a:p>
            <a:r>
              <a:rPr lang="ja-JP" altLang="en-US" dirty="0">
                <a:solidFill>
                  <a:prstClr val="black"/>
                </a:solidFill>
                <a:latin typeface="ＭＳ Ｐゴシック"/>
              </a:rPr>
              <a:t>利用者が本テンプレートの利用に関連して当社または第三者に損害を与えた場合、利用者は当該損害を賠償するものとします。</a:t>
            </a:r>
          </a:p>
          <a:p>
            <a:endParaRPr lang="ja-JP" altLang="en-US" dirty="0">
              <a:solidFill>
                <a:prstClr val="black"/>
              </a:solidFill>
              <a:latin typeface="ＭＳ Ｐゴシック"/>
            </a:endParaRPr>
          </a:p>
          <a:p>
            <a:r>
              <a:rPr lang="en-US" altLang="ja-JP" dirty="0">
                <a:solidFill>
                  <a:prstClr val="black"/>
                </a:solidFill>
                <a:latin typeface="ＭＳ Ｐゴシック"/>
              </a:rPr>
              <a:t>【</a:t>
            </a:r>
            <a:r>
              <a:rPr lang="ja-JP" altLang="en-US" dirty="0">
                <a:solidFill>
                  <a:prstClr val="black"/>
                </a:solidFill>
                <a:latin typeface="ＭＳ Ｐゴシック"/>
              </a:rPr>
              <a:t>その他</a:t>
            </a:r>
            <a:r>
              <a:rPr lang="en-US" altLang="ja-JP" dirty="0">
                <a:solidFill>
                  <a:prstClr val="black"/>
                </a:solidFill>
                <a:latin typeface="ＭＳ Ｐゴシック"/>
              </a:rPr>
              <a:t>】</a:t>
            </a:r>
          </a:p>
          <a:p>
            <a:r>
              <a:rPr lang="ja-JP" altLang="en-US" dirty="0">
                <a:solidFill>
                  <a:prstClr val="black"/>
                </a:solidFill>
                <a:latin typeface="ＭＳ Ｐゴシック"/>
              </a:rPr>
              <a:t>本テンプレートを利用した印刷の</a:t>
            </a:r>
            <a:r>
              <a:rPr lang="ja-JP" altLang="en-US" dirty="0" smtClean="0">
                <a:solidFill>
                  <a:prstClr val="black"/>
                </a:solidFill>
                <a:latin typeface="ＭＳ Ｐゴシック"/>
              </a:rPr>
              <a:t>ご注文に関するご相談は</a:t>
            </a:r>
            <a:r>
              <a:rPr lang="ja-JP" altLang="en-US" dirty="0">
                <a:solidFill>
                  <a:prstClr val="black"/>
                </a:solidFill>
                <a:latin typeface="ＭＳ Ｐゴシック"/>
              </a:rPr>
              <a:t>、本サイト（</a:t>
            </a:r>
            <a:r>
              <a:rPr lang="ja-JP" altLang="en-US" dirty="0" smtClean="0">
                <a:solidFill>
                  <a:prstClr val="black"/>
                </a:solidFill>
                <a:latin typeface="ＭＳ Ｐゴシック"/>
              </a:rPr>
              <a:t>アスクルスピードプリントセンター </a:t>
            </a:r>
            <a:r>
              <a:rPr lang="en-US" altLang="ja-JP" dirty="0" smtClean="0">
                <a:solidFill>
                  <a:prstClr val="black"/>
                </a:solidFill>
                <a:latin typeface="ＭＳ Ｐゴシック"/>
              </a:rPr>
              <a:t>http://spc.askul.co.jp/</a:t>
            </a:r>
            <a:r>
              <a:rPr lang="ja-JP" altLang="en-US" dirty="0" smtClean="0">
                <a:solidFill>
                  <a:prstClr val="black"/>
                </a:solidFill>
                <a:latin typeface="ＭＳ Ｐゴシック"/>
              </a:rPr>
              <a:t>）</a:t>
            </a:r>
            <a:r>
              <a:rPr lang="ja-JP" altLang="en-US" dirty="0">
                <a:solidFill>
                  <a:prstClr val="black"/>
                </a:solidFill>
                <a:latin typeface="ＭＳ Ｐゴシック"/>
              </a:rPr>
              <a:t>のフリーダイヤル</a:t>
            </a:r>
            <a:r>
              <a:rPr lang="en-US" altLang="ja-JP" dirty="0">
                <a:solidFill>
                  <a:prstClr val="black"/>
                </a:solidFill>
                <a:latin typeface="ＭＳ Ｐゴシック"/>
              </a:rPr>
              <a:t>0120-117-132</a:t>
            </a:r>
            <a:r>
              <a:rPr lang="ja-JP" altLang="en-US" dirty="0">
                <a:solidFill>
                  <a:prstClr val="black"/>
                </a:solidFill>
                <a:latin typeface="ＭＳ Ｐゴシック"/>
              </a:rPr>
              <a:t>（受付時間：午前</a:t>
            </a:r>
            <a:r>
              <a:rPr lang="en-US" altLang="ja-JP" dirty="0">
                <a:solidFill>
                  <a:prstClr val="black"/>
                </a:solidFill>
                <a:latin typeface="ＭＳ Ｐゴシック"/>
              </a:rPr>
              <a:t>6</a:t>
            </a:r>
            <a:r>
              <a:rPr lang="ja-JP" altLang="en-US" dirty="0">
                <a:solidFill>
                  <a:prstClr val="black"/>
                </a:solidFill>
                <a:latin typeface="ＭＳ Ｐゴシック"/>
              </a:rPr>
              <a:t>時～午後</a:t>
            </a:r>
            <a:r>
              <a:rPr lang="en-US" altLang="ja-JP" dirty="0">
                <a:solidFill>
                  <a:prstClr val="black"/>
                </a:solidFill>
                <a:latin typeface="ＭＳ Ｐゴシック"/>
              </a:rPr>
              <a:t>6</a:t>
            </a:r>
            <a:r>
              <a:rPr lang="ja-JP" altLang="en-US" dirty="0">
                <a:solidFill>
                  <a:prstClr val="black"/>
                </a:solidFill>
                <a:latin typeface="ＭＳ Ｐゴシック"/>
              </a:rPr>
              <a:t>時　日・祝日除く</a:t>
            </a:r>
            <a:r>
              <a:rPr lang="ja-JP" altLang="en-US" dirty="0" smtClean="0">
                <a:solidFill>
                  <a:prstClr val="black"/>
                </a:solidFill>
                <a:latin typeface="ＭＳ Ｐゴシック"/>
              </a:rPr>
              <a:t>）までお問い合わせください。</a:t>
            </a:r>
            <a:endParaRPr lang="en-US" altLang="ja-JP" dirty="0" smtClean="0">
              <a:solidFill>
                <a:prstClr val="black"/>
              </a:solidFill>
              <a:latin typeface="ＭＳ Ｐゴシック"/>
            </a:endParaRPr>
          </a:p>
          <a:p>
            <a:endParaRPr lang="en-US" altLang="ja-JP" dirty="0" smtClean="0">
              <a:solidFill>
                <a:prstClr val="black"/>
              </a:solidFill>
              <a:latin typeface="ＭＳ Ｐゴシック"/>
            </a:endParaRPr>
          </a:p>
          <a:p>
            <a:endParaRPr lang="ja-JP" altLang="en-US" dirty="0">
              <a:solidFill>
                <a:prstClr val="black"/>
              </a:solidFill>
              <a:latin typeface="ＭＳ Ｐゴシック"/>
            </a:endParaRPr>
          </a:p>
          <a:p>
            <a:r>
              <a:rPr lang="ja-JP" altLang="en-US" dirty="0">
                <a:solidFill>
                  <a:prstClr val="black"/>
                </a:solidFill>
                <a:latin typeface="ＭＳ Ｐゴシック"/>
              </a:rPr>
              <a:t>以上</a:t>
            </a:r>
          </a:p>
          <a:p>
            <a:endParaRPr lang="ja-JP" altLang="en-US" dirty="0">
              <a:solidFill>
                <a:prstClr val="black"/>
              </a:solidFill>
              <a:latin typeface="ＭＳ Ｐゴシック"/>
            </a:endParaRPr>
          </a:p>
        </p:txBody>
      </p:sp>
    </p:spTree>
    <p:extLst>
      <p:ext uri="{BB962C8B-B14F-4D97-AF65-F5344CB8AC3E}">
        <p14:creationId xmlns:p14="http://schemas.microsoft.com/office/powerpoint/2010/main" val="361845117"/>
      </p:ext>
    </p:extLst>
  </p:cSld>
  <p:clrMapOvr>
    <a:masterClrMapping/>
  </p:clrMapOvr>
</p:sld>
</file>

<file path=ppt/theme/theme1.xml><?xml version="1.0" encoding="utf-8"?>
<a:theme xmlns:a="http://schemas.openxmlformats.org/drawingml/2006/main" name="1_ガイド入りテンプレートサンプル20130531三木さん">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5.potx" id="{3F8E5C06-014F-4A13-A3C7-E133BECAFD1E}" vid="{BD152B00-4CFD-4022-8208-530F7579D7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51</Template>
  <TotalTime>0</TotalTime>
  <Words>713</Words>
  <Application>Microsoft Office PowerPoint</Application>
  <PresentationFormat>ユーザー設定</PresentationFormat>
  <Paragraphs>68</Paragraphs>
  <Slides>3</Slides>
  <Notes>0</Notes>
  <HiddenSlides>0</HiddenSlides>
  <MMClips>0</MMClips>
  <ScaleCrop>false</ScaleCrop>
  <HeadingPairs>
    <vt:vector size="4" baseType="variant">
      <vt:variant>
        <vt:lpstr>テーマ</vt:lpstr>
      </vt:variant>
      <vt:variant>
        <vt:i4>1</vt:i4>
      </vt:variant>
      <vt:variant>
        <vt:lpstr>スライド タイトル</vt:lpstr>
      </vt:variant>
      <vt:variant>
        <vt:i4>3</vt:i4>
      </vt:variant>
    </vt:vector>
  </HeadingPairs>
  <TitlesOfParts>
    <vt:vector size="4" baseType="lpstr">
      <vt:lpstr>1_ガイド入りテンプレートサンプル20130531三木さん</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2016-07-27T06:06:53Z</dcterms:created>
  <dcterms:modified xsi:type="dcterms:W3CDTF">2016-07-27T06:06:59Z</dcterms:modified>
</cp:coreProperties>
</file>

<file path=docProps/thumbnail.jpeg>
</file>