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820"/>
    <a:srgbClr val="E28400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56" y="4527550"/>
            <a:ext cx="7560000" cy="248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69" y="387350"/>
            <a:ext cx="3837539" cy="239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08130" y="2731708"/>
            <a:ext cx="4163870" cy="1681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rgbClr val="C41820"/>
                </a:solidFill>
                <a:latin typeface="MS PMincho" pitchFamily="18" charset="-128"/>
                <a:ea typeface="MS PMincho" pitchFamily="18" charset="-128"/>
              </a:rPr>
              <a:t>2016.9.10.</a:t>
            </a:r>
            <a:r>
              <a:rPr lang="en-US" sz="3800" dirty="0">
                <a:solidFill>
                  <a:srgbClr val="C41820"/>
                </a:solidFill>
                <a:latin typeface="MS PMincho" pitchFamily="18" charset="-128"/>
                <a:ea typeface="MS PMincho" pitchFamily="18" charset="-128"/>
              </a:rPr>
              <a:t>SAT</a:t>
            </a:r>
          </a:p>
          <a:p>
            <a:r>
              <a:rPr lang="en-US" sz="2497" dirty="0">
                <a:latin typeface="MS PMincho" pitchFamily="18" charset="-128"/>
                <a:ea typeface="MS PMincho" pitchFamily="18" charset="-128"/>
              </a:rPr>
              <a:t>START</a:t>
            </a:r>
            <a:r>
              <a:rPr lang="en-US" sz="2960" dirty="0">
                <a:latin typeface="MS PMincho" pitchFamily="18" charset="-128"/>
                <a:ea typeface="MS PMincho" pitchFamily="18" charset="-128"/>
              </a:rPr>
              <a:t>16:00〜</a:t>
            </a:r>
          </a:p>
          <a:p>
            <a:r>
              <a:rPr lang="en-US" altLang="zh-CN" sz="1708" dirty="0">
                <a:latin typeface="MS PMincho" pitchFamily="18" charset="-128"/>
                <a:ea typeface="MS PMincho" pitchFamily="18" charset="-128"/>
              </a:rPr>
              <a:t>(</a:t>
            </a:r>
            <a:r>
              <a:rPr lang="en-US" altLang="zh-CN" sz="2365" dirty="0">
                <a:latin typeface="MS PMincho" pitchFamily="18" charset="-128"/>
                <a:ea typeface="MS PMincho" pitchFamily="18" charset="-128"/>
              </a:rPr>
              <a:t>21:00 </a:t>
            </a:r>
            <a:r>
              <a:rPr lang="zh-CN" altLang="en-US" sz="1708" dirty="0">
                <a:latin typeface="MS PMincho" pitchFamily="18" charset="-128"/>
                <a:ea typeface="MS PMincho" pitchFamily="18" charset="-128"/>
              </a:rPr>
              <a:t>終了予定</a:t>
            </a:r>
            <a:r>
              <a:rPr lang="en-US" altLang="zh-CN" sz="1708" dirty="0">
                <a:latin typeface="MS PMincho" pitchFamily="18" charset="-128"/>
                <a:ea typeface="MS PMincho" pitchFamily="18" charset="-128"/>
              </a:rPr>
              <a:t>)</a:t>
            </a:r>
            <a:endParaRPr lang="en-US" sz="1708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8130" y="7346880"/>
            <a:ext cx="31835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&lt;</a:t>
            </a:r>
            <a:r>
              <a:rPr lang="ja-JP" altLang="en-US" sz="1300" dirty="0">
                <a:latin typeface="MS PMincho" pitchFamily="18" charset="-128"/>
                <a:ea typeface="MS PMincho" pitchFamily="18" charset="-128"/>
              </a:rPr>
              <a:t>場所</a:t>
            </a:r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&gt;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8130" y="7590246"/>
            <a:ext cx="318353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MS PMincho" pitchFamily="18" charset="-128"/>
                <a:ea typeface="MS PMincho" pitchFamily="18" charset="-128"/>
              </a:rPr>
              <a:t>豊洲大ホール</a:t>
            </a:r>
          </a:p>
          <a:p>
            <a:r>
              <a:rPr lang="en-US" altLang="ja-JP" sz="1000" dirty="0">
                <a:latin typeface="MS PMincho" pitchFamily="18" charset="-128"/>
                <a:ea typeface="MS PMincho" pitchFamily="18" charset="-128"/>
              </a:rPr>
              <a:t>(</a:t>
            </a:r>
            <a:r>
              <a:rPr lang="ja-JP" altLang="en-US" sz="1000" dirty="0">
                <a:latin typeface="MS PMincho" pitchFamily="18" charset="-128"/>
                <a:ea typeface="MS PMincho" pitchFamily="18" charset="-128"/>
              </a:rPr>
              <a:t>東京都 江東区 豊洲</a:t>
            </a:r>
            <a:r>
              <a:rPr lang="en-US" altLang="ja-JP" sz="1000" dirty="0">
                <a:latin typeface="MS PMincho" pitchFamily="18" charset="-128"/>
                <a:ea typeface="MS PMincho" pitchFamily="18" charset="-128"/>
              </a:rPr>
              <a:t>3-2-3)</a:t>
            </a:r>
            <a:endParaRPr lang="en-US" sz="10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8130" y="8105038"/>
            <a:ext cx="31835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&lt;</a:t>
            </a:r>
            <a:r>
              <a:rPr lang="ja-JP" altLang="en-US" sz="1300" dirty="0">
                <a:latin typeface="MS PMincho" pitchFamily="18" charset="-128"/>
                <a:ea typeface="MS PMincho" pitchFamily="18" charset="-128"/>
              </a:rPr>
              <a:t>チケット</a:t>
            </a:r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&gt;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8130" y="8295790"/>
            <a:ext cx="318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MS PMincho" pitchFamily="18" charset="-128"/>
                <a:ea typeface="MS PMincho" pitchFamily="18" charset="-128"/>
              </a:rPr>
              <a:t>2,000</a:t>
            </a:r>
            <a:r>
              <a:rPr lang="ja-JP" altLang="en-US" sz="1500" dirty="0">
                <a:latin typeface="MS PMincho" pitchFamily="18" charset="-128"/>
                <a:ea typeface="MS PMincho" pitchFamily="18" charset="-128"/>
              </a:rPr>
              <a:t>円</a:t>
            </a:r>
            <a:r>
              <a:rPr lang="ja-JP" altLang="en-US" sz="1000" dirty="0">
                <a:latin typeface="MS PMincho" pitchFamily="18" charset="-128"/>
                <a:ea typeface="MS PMincho" pitchFamily="18" charset="-128"/>
              </a:rPr>
              <a:t>　 </a:t>
            </a:r>
            <a:endParaRPr lang="en-US" altLang="ja-JP" sz="1000" dirty="0">
              <a:latin typeface="MS PMincho" pitchFamily="18" charset="-128"/>
              <a:ea typeface="MS PMincho" pitchFamily="18" charset="-128"/>
            </a:endParaRPr>
          </a:p>
          <a:p>
            <a:r>
              <a:rPr lang="ja-JP" altLang="en-US" sz="1000" dirty="0">
                <a:latin typeface="MS PMincho" pitchFamily="18" charset="-128"/>
                <a:ea typeface="MS PMincho" pitchFamily="18" charset="-128"/>
              </a:rPr>
              <a:t> </a:t>
            </a:r>
            <a:r>
              <a:rPr lang="en-US" altLang="ja-JP" sz="1000" dirty="0">
                <a:latin typeface="MS PMincho" pitchFamily="18" charset="-128"/>
                <a:ea typeface="MS PMincho" pitchFamily="18" charset="-128"/>
              </a:rPr>
              <a:t>(</a:t>
            </a:r>
            <a:r>
              <a:rPr lang="ja-JP" altLang="en-US" sz="1000" dirty="0">
                <a:latin typeface="MS PMincho" pitchFamily="18" charset="-128"/>
                <a:ea typeface="MS PMincho" pitchFamily="18" charset="-128"/>
              </a:rPr>
              <a:t>前売り券 </a:t>
            </a:r>
            <a:r>
              <a:rPr lang="en-US" altLang="ja-JP" sz="1000" dirty="0">
                <a:latin typeface="MS PMincho" pitchFamily="18" charset="-128"/>
                <a:ea typeface="MS PMincho" pitchFamily="18" charset="-128"/>
              </a:rPr>
              <a:t>1,500</a:t>
            </a:r>
            <a:r>
              <a:rPr lang="ja-JP" altLang="en-US" sz="1000" dirty="0">
                <a:latin typeface="MS PMincho" pitchFamily="18" charset="-128"/>
                <a:ea typeface="MS PMincho" pitchFamily="18" charset="-128"/>
              </a:rPr>
              <a:t>円</a:t>
            </a:r>
            <a:r>
              <a:rPr lang="en-US" altLang="ja-JP" sz="1000" dirty="0">
                <a:latin typeface="MS PMincho" pitchFamily="18" charset="-128"/>
                <a:ea typeface="MS PMincho" pitchFamily="18" charset="-128"/>
              </a:rPr>
              <a:t>)</a:t>
            </a:r>
            <a:endParaRPr lang="en-US" sz="1000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8130" y="8899212"/>
            <a:ext cx="31835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&lt;</a:t>
            </a:r>
            <a:r>
              <a:rPr lang="ja-JP" altLang="en-US" sz="1300" dirty="0">
                <a:latin typeface="MS PMincho" pitchFamily="18" charset="-128"/>
                <a:ea typeface="MS PMincho" pitchFamily="18" charset="-128"/>
              </a:rPr>
              <a:t>問い合わせ</a:t>
            </a:r>
            <a:r>
              <a:rPr lang="en-US" altLang="ja-JP" sz="1300" dirty="0">
                <a:latin typeface="MS PMincho" pitchFamily="18" charset="-128"/>
                <a:ea typeface="MS PMincho" pitchFamily="18" charset="-128"/>
              </a:rPr>
              <a:t>&gt;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8130" y="9154368"/>
            <a:ext cx="31835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MS PMincho" pitchFamily="18" charset="-128"/>
                <a:ea typeface="MS PMincho" pitchFamily="18" charset="-128"/>
              </a:rPr>
              <a:t>アスクルフィルハーモニー交響楽団</a:t>
            </a:r>
            <a:endParaRPr lang="en-US" altLang="ja-JP" sz="1500" dirty="0">
              <a:latin typeface="MS PMincho" pitchFamily="18" charset="-128"/>
              <a:ea typeface="MS PMincho" pitchFamily="18" charset="-128"/>
            </a:endParaRPr>
          </a:p>
          <a:p>
            <a:r>
              <a:rPr lang="en-US" sz="1500" dirty="0">
                <a:latin typeface="MS PMincho" pitchFamily="18" charset="-128"/>
                <a:ea typeface="MS PMincho" pitchFamily="18" charset="-128"/>
              </a:rPr>
              <a:t>TEL: </a:t>
            </a:r>
            <a:r>
              <a:rPr lang="en-US" sz="1200" dirty="0">
                <a:latin typeface="MS PMincho" pitchFamily="18" charset="-128"/>
                <a:ea typeface="MS PMincho" pitchFamily="18" charset="-128"/>
              </a:rPr>
              <a:t>03-1234-1111</a:t>
            </a:r>
          </a:p>
          <a:p>
            <a:r>
              <a:rPr lang="en-US" sz="1200" dirty="0">
                <a:latin typeface="MS PMincho" pitchFamily="18" charset="-128"/>
                <a:ea typeface="MS PMincho" pitchFamily="18" charset="-128"/>
              </a:rPr>
              <a:t>URL: http://www.askult.com/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8130" y="4752057"/>
            <a:ext cx="31835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&lt;PROGRAM&gt;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8130" y="5282893"/>
            <a:ext cx="4352556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  <a:tabLst>
                <a:tab pos="1887538" algn="l"/>
              </a:tabLst>
            </a:pP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ブラームス  </a:t>
            </a:r>
            <a:r>
              <a:rPr lang="en-US" altLang="ja-JP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	</a:t>
            </a: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交響曲第</a:t>
            </a:r>
            <a:r>
              <a:rPr lang="en-US" altLang="ja-JP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4</a:t>
            </a: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番</a:t>
            </a:r>
          </a:p>
          <a:p>
            <a:pPr>
              <a:lnSpc>
                <a:spcPct val="70000"/>
              </a:lnSpc>
              <a:tabLst>
                <a:tab pos="1887538" algn="l"/>
              </a:tabLst>
            </a:pP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　　　　　 </a:t>
            </a:r>
          </a:p>
          <a:p>
            <a:pPr>
              <a:lnSpc>
                <a:spcPct val="70000"/>
              </a:lnSpc>
              <a:tabLst>
                <a:tab pos="1887538" algn="l"/>
              </a:tabLst>
            </a:pP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ベートーベン </a:t>
            </a:r>
            <a:r>
              <a:rPr lang="en-US" altLang="ja-JP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	</a:t>
            </a: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交響曲第</a:t>
            </a:r>
            <a:r>
              <a:rPr lang="en-US" altLang="ja-JP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5</a:t>
            </a: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番</a:t>
            </a:r>
          </a:p>
          <a:p>
            <a:pPr>
              <a:lnSpc>
                <a:spcPct val="70000"/>
              </a:lnSpc>
              <a:tabLst>
                <a:tab pos="1887538" algn="l"/>
              </a:tabLst>
            </a:pP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 </a:t>
            </a:r>
          </a:p>
          <a:p>
            <a:pPr>
              <a:lnSpc>
                <a:spcPct val="70000"/>
              </a:lnSpc>
              <a:tabLst>
                <a:tab pos="1887538" algn="l"/>
              </a:tabLst>
            </a:pP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モーツァルト  </a:t>
            </a:r>
            <a:r>
              <a:rPr lang="en-US" altLang="ja-JP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	</a:t>
            </a:r>
            <a:r>
              <a:rPr lang="ja-JP" altLang="en-US" sz="25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交響曲第１番</a:t>
            </a:r>
            <a:endParaRPr lang="en-US" sz="250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-23812"/>
            <a:ext cx="7356475" cy="1103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157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2016-07-27T11:20:55Z</dcterms:created>
  <dcterms:modified xsi:type="dcterms:W3CDTF">2017-03-07T06:10:17Z</dcterms:modified>
</cp:coreProperties>
</file>