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8400"/>
    <a:srgbClr val="C41820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 autoAdjust="0"/>
    <p:restoredTop sz="94718" autoAdjust="0"/>
  </p:normalViewPr>
  <p:slideViewPr>
    <p:cSldViewPr snapToGrid="0">
      <p:cViewPr varScale="1">
        <p:scale>
          <a:sx n="47" d="100"/>
          <a:sy n="47" d="100"/>
        </p:scale>
        <p:origin x="2064" y="5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383" y="-287"/>
            <a:ext cx="7926246" cy="10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正方形/長方形 58"/>
          <p:cNvSpPr/>
          <p:nvPr/>
        </p:nvSpPr>
        <p:spPr>
          <a:xfrm>
            <a:off x="-1" y="-1"/>
            <a:ext cx="7775575" cy="421367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5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5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5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5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647" y="3284141"/>
            <a:ext cx="1864800" cy="18648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88" y="4418013"/>
            <a:ext cx="5834406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" y="6826250"/>
            <a:ext cx="341738" cy="16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0578" y="6826250"/>
            <a:ext cx="341738" cy="16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711107" y="6870986"/>
            <a:ext cx="3183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E28400"/>
                </a:solidFill>
                <a:latin typeface="MS PMincho" pitchFamily="18" charset="-128"/>
                <a:ea typeface="MS PMincho" pitchFamily="18" charset="-128"/>
              </a:rPr>
              <a:t>PROGRAM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92057" y="7354197"/>
            <a:ext cx="1985292" cy="866840"/>
            <a:chOff x="1134483" y="7354197"/>
            <a:chExt cx="1985292" cy="866840"/>
          </a:xfrm>
        </p:grpSpPr>
        <p:sp>
          <p:nvSpPr>
            <p:cNvPr id="30" name="TextBox 29"/>
            <p:cNvSpPr txBox="1"/>
            <p:nvPr/>
          </p:nvSpPr>
          <p:spPr>
            <a:xfrm>
              <a:off x="1134483" y="7354197"/>
              <a:ext cx="1985292" cy="866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tabLst>
                  <a:tab pos="1524000" algn="l"/>
                </a:tabLst>
              </a:pPr>
              <a:r>
                <a:rPr lang="ja-JP" altLang="en-US" sz="2267" dirty="0">
                  <a:solidFill>
                    <a:schemeClr val="bg1"/>
                  </a:solidFill>
                  <a:latin typeface="MS PMincho" pitchFamily="18" charset="-128"/>
                  <a:ea typeface="MS PMincho" pitchFamily="18" charset="-128"/>
                </a:rPr>
                <a:t>ブラームス </a:t>
              </a:r>
              <a:endParaRPr lang="en-US" altLang="ja-JP" sz="2267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endParaRPr>
            </a:p>
            <a:p>
              <a:pPr algn="ctr">
                <a:lnSpc>
                  <a:spcPct val="120000"/>
                </a:lnSpc>
                <a:tabLst>
                  <a:tab pos="1524000" algn="l"/>
                </a:tabLst>
              </a:pPr>
              <a:r>
                <a:rPr lang="ja-JP" altLang="en-US" sz="1927" dirty="0">
                  <a:solidFill>
                    <a:schemeClr val="bg1"/>
                  </a:solidFill>
                  <a:latin typeface="MS PMincho" pitchFamily="18" charset="-128"/>
                  <a:ea typeface="MS PMincho" pitchFamily="18" charset="-128"/>
                </a:rPr>
                <a:t>交響曲第</a:t>
              </a:r>
              <a:r>
                <a:rPr lang="en-US" altLang="ja-JP" sz="1927" dirty="0">
                  <a:solidFill>
                    <a:schemeClr val="bg1"/>
                  </a:solidFill>
                  <a:latin typeface="MS PMincho" pitchFamily="18" charset="-128"/>
                  <a:ea typeface="MS PMincho" pitchFamily="18" charset="-128"/>
                </a:rPr>
                <a:t>4</a:t>
              </a:r>
              <a:r>
                <a:rPr lang="ja-JP" altLang="en-US" sz="1927" dirty="0">
                  <a:solidFill>
                    <a:schemeClr val="bg1"/>
                  </a:solidFill>
                  <a:latin typeface="MS PMincho" pitchFamily="18" charset="-128"/>
                  <a:ea typeface="MS PMincho" pitchFamily="18" charset="-128"/>
                </a:rPr>
                <a:t>番</a:t>
              </a:r>
              <a:endParaRPr lang="en-US" sz="1927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1200150" y="7791450"/>
              <a:ext cx="1872000" cy="0"/>
            </a:xfrm>
            <a:prstGeom prst="line">
              <a:avLst/>
            </a:prstGeom>
            <a:ln>
              <a:solidFill>
                <a:srgbClr val="E284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2973998" y="7354197"/>
            <a:ext cx="1985292" cy="866840"/>
            <a:chOff x="3220665" y="7354197"/>
            <a:chExt cx="1985292" cy="866840"/>
          </a:xfrm>
        </p:grpSpPr>
        <p:sp>
          <p:nvSpPr>
            <p:cNvPr id="32" name="TextBox 31"/>
            <p:cNvSpPr txBox="1"/>
            <p:nvPr/>
          </p:nvSpPr>
          <p:spPr>
            <a:xfrm>
              <a:off x="3220665" y="7354197"/>
              <a:ext cx="1985292" cy="866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tabLst>
                  <a:tab pos="1524000" algn="l"/>
                </a:tabLst>
              </a:pPr>
              <a:r>
                <a:rPr lang="ja-JP" altLang="en-US" sz="2267" dirty="0">
                  <a:solidFill>
                    <a:schemeClr val="bg1"/>
                  </a:solidFill>
                  <a:latin typeface="MS PMincho" pitchFamily="18" charset="-128"/>
                  <a:ea typeface="MS PMincho" pitchFamily="18" charset="-128"/>
                </a:rPr>
                <a:t>ベートーベン </a:t>
              </a:r>
              <a:endParaRPr lang="en-US" altLang="ja-JP" sz="2267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endParaRPr>
            </a:p>
            <a:p>
              <a:pPr algn="ctr">
                <a:lnSpc>
                  <a:spcPct val="120000"/>
                </a:lnSpc>
                <a:tabLst>
                  <a:tab pos="1524000" algn="l"/>
                </a:tabLst>
              </a:pPr>
              <a:r>
                <a:rPr lang="ja-JP" altLang="en-US" sz="1927" dirty="0">
                  <a:solidFill>
                    <a:schemeClr val="bg1"/>
                  </a:solidFill>
                  <a:latin typeface="MS PMincho" pitchFamily="18" charset="-128"/>
                  <a:ea typeface="MS PMincho" pitchFamily="18" charset="-128"/>
                </a:rPr>
                <a:t>交響曲第</a:t>
              </a:r>
              <a:r>
                <a:rPr lang="en-US" altLang="ja-JP" sz="1927" dirty="0">
                  <a:solidFill>
                    <a:schemeClr val="bg1"/>
                  </a:solidFill>
                  <a:latin typeface="MS PMincho" pitchFamily="18" charset="-128"/>
                  <a:ea typeface="MS PMincho" pitchFamily="18" charset="-128"/>
                </a:rPr>
                <a:t>5</a:t>
              </a:r>
              <a:r>
                <a:rPr lang="ja-JP" altLang="en-US" sz="1927" dirty="0">
                  <a:solidFill>
                    <a:schemeClr val="bg1"/>
                  </a:solidFill>
                  <a:latin typeface="MS PMincho" pitchFamily="18" charset="-128"/>
                  <a:ea typeface="MS PMincho" pitchFamily="18" charset="-128"/>
                </a:rPr>
                <a:t>番</a:t>
              </a:r>
              <a:endParaRPr lang="en-US" sz="1927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3286332" y="7791450"/>
              <a:ext cx="1872000" cy="0"/>
            </a:xfrm>
            <a:prstGeom prst="line">
              <a:avLst/>
            </a:prstGeom>
            <a:ln>
              <a:solidFill>
                <a:srgbClr val="E284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5255939" y="7354197"/>
            <a:ext cx="1985292" cy="866840"/>
            <a:chOff x="5255939" y="7354197"/>
            <a:chExt cx="1985292" cy="866840"/>
          </a:xfrm>
        </p:grpSpPr>
        <p:sp>
          <p:nvSpPr>
            <p:cNvPr id="34" name="TextBox 33"/>
            <p:cNvSpPr txBox="1"/>
            <p:nvPr/>
          </p:nvSpPr>
          <p:spPr>
            <a:xfrm>
              <a:off x="5255939" y="7354197"/>
              <a:ext cx="1985292" cy="866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tabLst>
                  <a:tab pos="1524000" algn="l"/>
                </a:tabLst>
              </a:pPr>
              <a:r>
                <a:rPr lang="ja-JP" altLang="en-US" sz="2267" dirty="0">
                  <a:solidFill>
                    <a:schemeClr val="bg1"/>
                  </a:solidFill>
                  <a:latin typeface="MS PMincho" pitchFamily="18" charset="-128"/>
                  <a:ea typeface="MS PMincho" pitchFamily="18" charset="-128"/>
                </a:rPr>
                <a:t>モーツァルト </a:t>
              </a:r>
              <a:endParaRPr lang="en-US" altLang="ja-JP" sz="2267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endParaRPr>
            </a:p>
            <a:p>
              <a:pPr algn="ctr">
                <a:lnSpc>
                  <a:spcPct val="120000"/>
                </a:lnSpc>
                <a:tabLst>
                  <a:tab pos="1524000" algn="l"/>
                </a:tabLst>
              </a:pPr>
              <a:r>
                <a:rPr lang="ja-JP" altLang="en-US" sz="1927" dirty="0">
                  <a:solidFill>
                    <a:schemeClr val="bg1"/>
                  </a:solidFill>
                  <a:latin typeface="MS PMincho" pitchFamily="18" charset="-128"/>
                  <a:ea typeface="MS PMincho" pitchFamily="18" charset="-128"/>
                </a:rPr>
                <a:t>交響曲第</a:t>
              </a:r>
              <a:r>
                <a:rPr lang="en-US" altLang="ja-JP" sz="1927" dirty="0">
                  <a:solidFill>
                    <a:schemeClr val="bg1"/>
                  </a:solidFill>
                  <a:latin typeface="MS PMincho" pitchFamily="18" charset="-128"/>
                  <a:ea typeface="MS PMincho" pitchFamily="18" charset="-128"/>
                </a:rPr>
                <a:t>1</a:t>
              </a:r>
              <a:r>
                <a:rPr lang="ja-JP" altLang="en-US" sz="1927" dirty="0">
                  <a:solidFill>
                    <a:schemeClr val="bg1"/>
                  </a:solidFill>
                  <a:latin typeface="MS PMincho" pitchFamily="18" charset="-128"/>
                  <a:ea typeface="MS PMincho" pitchFamily="18" charset="-128"/>
                </a:rPr>
                <a:t>番</a:t>
              </a:r>
              <a:endParaRPr lang="en-US" sz="1927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5321606" y="7791450"/>
              <a:ext cx="1872000" cy="0"/>
            </a:xfrm>
            <a:prstGeom prst="line">
              <a:avLst/>
            </a:prstGeom>
            <a:ln>
              <a:solidFill>
                <a:srgbClr val="E284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592137" y="8679353"/>
            <a:ext cx="40846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場所</a:t>
            </a:r>
            <a:r>
              <a:rPr lang="en-US" altLang="ja-JP" sz="14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: </a:t>
            </a:r>
            <a:r>
              <a:rPr lang="ja-JP" altLang="en-US" sz="14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豊洲大ホール</a:t>
            </a:r>
          </a:p>
          <a:p>
            <a:r>
              <a:rPr lang="ja-JP" altLang="en-US" sz="10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　　　   　 </a:t>
            </a:r>
            <a:r>
              <a:rPr lang="en-US" altLang="ja-JP" sz="10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(</a:t>
            </a:r>
            <a:r>
              <a:rPr lang="ja-JP" altLang="en-US" sz="10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東京都 江東区 豊洲</a:t>
            </a:r>
            <a:r>
              <a:rPr lang="en-US" altLang="ja-JP" sz="10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3-2-3)</a:t>
            </a:r>
          </a:p>
          <a:p>
            <a:endParaRPr lang="en-US" altLang="ja-JP" sz="1000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  <a:p>
            <a:r>
              <a:rPr lang="ja-JP" altLang="en-US" sz="14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チケット</a:t>
            </a:r>
            <a:r>
              <a:rPr lang="en-US" altLang="ja-JP" sz="14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: </a:t>
            </a:r>
            <a:r>
              <a:rPr lang="en-US" altLang="ja-JP" sz="18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2000</a:t>
            </a:r>
            <a:r>
              <a:rPr lang="zh-CN" altLang="en-US" sz="12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円 </a:t>
            </a:r>
            <a:r>
              <a:rPr lang="en-US" altLang="zh-CN" sz="10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(</a:t>
            </a:r>
            <a:r>
              <a:rPr lang="zh-CN" altLang="en-US" sz="10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前売</a:t>
            </a:r>
            <a:r>
              <a:rPr lang="ja-JP" altLang="en-US" sz="10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り</a:t>
            </a:r>
            <a:r>
              <a:rPr lang="zh-CN" altLang="en-US" sz="10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券 </a:t>
            </a:r>
            <a:r>
              <a:rPr lang="en-US" altLang="zh-CN" sz="10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1500</a:t>
            </a:r>
            <a:r>
              <a:rPr lang="zh-CN" altLang="en-US" sz="10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円</a:t>
            </a:r>
            <a:r>
              <a:rPr lang="en-US" altLang="zh-CN" sz="10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)</a:t>
            </a:r>
          </a:p>
          <a:p>
            <a:endParaRPr lang="en-US" altLang="zh-CN" sz="1000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  <a:p>
            <a:r>
              <a:rPr lang="ja-JP" altLang="en-US" sz="14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問い合わせ</a:t>
            </a:r>
            <a:r>
              <a:rPr lang="en-US" altLang="ja-JP" sz="14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: </a:t>
            </a:r>
            <a:r>
              <a:rPr lang="ja-JP" altLang="en-US" sz="14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アスクルフィルハーモニー交響楽団</a:t>
            </a:r>
            <a:endParaRPr lang="en-US" altLang="ja-JP" sz="1400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  <a:p>
            <a:pPr marL="990600"/>
            <a:r>
              <a:rPr lang="en-US" sz="10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03-1234-1111</a:t>
            </a:r>
          </a:p>
          <a:p>
            <a:pPr marL="990600"/>
            <a:r>
              <a:rPr lang="en-US" sz="10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http://www.askult.com/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40400" y="3454400"/>
            <a:ext cx="1535578" cy="15185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2016</a:t>
            </a:r>
          </a:p>
          <a:p>
            <a:pPr algn="ctr">
              <a:lnSpc>
                <a:spcPts val="5000"/>
              </a:lnSpc>
            </a:pPr>
            <a:r>
              <a:rPr lang="en-US" sz="50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9.10</a:t>
            </a:r>
            <a:r>
              <a:rPr lang="en-US" altLang="zh-CN" sz="11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[</a:t>
            </a:r>
            <a:r>
              <a:rPr lang="zh-CN" altLang="en-US" sz="11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土</a:t>
            </a:r>
            <a:r>
              <a:rPr lang="en-US" altLang="zh-CN" sz="11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]</a:t>
            </a:r>
          </a:p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16:00〜</a:t>
            </a:r>
          </a:p>
          <a:p>
            <a:pPr algn="ctr">
              <a:lnSpc>
                <a:spcPct val="90000"/>
              </a:lnSpc>
            </a:pPr>
            <a:r>
              <a:rPr lang="en-US" altLang="zh-CN" sz="916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(</a:t>
            </a:r>
            <a:r>
              <a:rPr lang="en-US" altLang="zh-CN" sz="1268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21:00  </a:t>
            </a:r>
            <a:r>
              <a:rPr lang="zh-CN" altLang="en-US" sz="916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終了予定</a:t>
            </a:r>
            <a:r>
              <a:rPr lang="en-US" altLang="zh-CN" sz="916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)</a:t>
            </a:r>
            <a:endParaRPr lang="en-US" sz="916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141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ＭＳ Ｐゴシック</vt:lpstr>
      <vt:lpstr>ＭＳ Ｐゴシック</vt:lpstr>
      <vt:lpstr>MS PMincho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2016-07-28T06:25:24Z</dcterms:created>
  <dcterms:modified xsi:type="dcterms:W3CDTF">2017-03-07T06:11:14Z</dcterms:modified>
</cp:coreProperties>
</file>