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708"/>
    <a:srgbClr val="906E30"/>
    <a:srgbClr val="82582D"/>
    <a:srgbClr val="A4723A"/>
    <a:srgbClr val="664724"/>
    <a:srgbClr val="645226"/>
    <a:srgbClr val="640000"/>
    <a:srgbClr val="3E0000"/>
    <a:srgbClr val="FFC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6" autoAdjust="0"/>
    <p:restoredTop sz="94660"/>
  </p:normalViewPr>
  <p:slideViewPr>
    <p:cSldViewPr snapToGrid="0">
      <p:cViewPr varScale="1">
        <p:scale>
          <a:sx n="50" d="100"/>
          <a:sy n="50" d="100"/>
        </p:scale>
        <p:origin x="2168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-217710"/>
            <a:ext cx="7943850" cy="1114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0" t="7399" r="17370"/>
          <a:stretch/>
        </p:blipFill>
        <p:spPr bwMode="auto">
          <a:xfrm>
            <a:off x="914400" y="-1"/>
            <a:ext cx="6155140" cy="6067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2" t="8370" r="39329" b="64684"/>
          <a:stretch/>
        </p:blipFill>
        <p:spPr bwMode="auto">
          <a:xfrm>
            <a:off x="-14513" y="-1"/>
            <a:ext cx="3260256" cy="158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正方形/長方形 67"/>
          <p:cNvSpPr/>
          <p:nvPr/>
        </p:nvSpPr>
        <p:spPr>
          <a:xfrm>
            <a:off x="5008728" y="6829037"/>
            <a:ext cx="2267031" cy="127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MS PGothic" pitchFamily="34" charset="-128"/>
                <a:ea typeface="MS PGothic" pitchFamily="34" charset="-128"/>
                <a:cs typeface="メイリオ" panose="020B0604030504040204" pitchFamily="50" charset="-128"/>
              </a:rPr>
              <a:t>地図入る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61" y="6829037"/>
            <a:ext cx="2595176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514" y="8776428"/>
            <a:ext cx="4022172" cy="20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07444" y="6003236"/>
            <a:ext cx="38118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00" dirty="0">
                <a:latin typeface="MS PGothic" pitchFamily="34" charset="-128"/>
                <a:ea typeface="MS PGothic" pitchFamily="34" charset="-128"/>
              </a:rPr>
              <a:t>全国から集めた選りすぐりの日本茶と</a:t>
            </a:r>
          </a:p>
          <a:p>
            <a:pPr algn="ctr"/>
            <a:r>
              <a:rPr lang="ja-JP" altLang="en-US" sz="1700" dirty="0">
                <a:latin typeface="MS PGothic" pitchFamily="34" charset="-128"/>
                <a:ea typeface="MS PGothic" pitchFamily="34" charset="-128"/>
              </a:rPr>
              <a:t>自家製の和菓子でおもてなし</a:t>
            </a:r>
            <a:endParaRPr lang="zh-CN" altLang="en-US" sz="1700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2425" y="7387609"/>
            <a:ext cx="24364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お茶	 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450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</a:p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和菓子	 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350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</a:p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和菓子	 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350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</a:p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和パフェ	 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600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</a:p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かき氷</a:t>
            </a:r>
            <a:r>
              <a:rPr lang="ja-JP" altLang="en-US" sz="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（夏期のみ）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	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400 </a:t>
            </a: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</a:p>
          <a:p>
            <a:pPr>
              <a:spcBef>
                <a:spcPts val="600"/>
              </a:spcBef>
            </a:pPr>
            <a:r>
              <a:rPr lang="ja-JP" altLang="en-US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アイスクリーム	 ￥</a:t>
            </a:r>
            <a:r>
              <a:rPr lang="en-US" altLang="ja-JP" sz="125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400</a:t>
            </a:r>
            <a:endParaRPr lang="zh-CN" altLang="en-US" sz="125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2542" y="9208652"/>
            <a:ext cx="29522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営業時間：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10</a:t>
            </a: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00</a:t>
            </a: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～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18</a:t>
            </a: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00</a:t>
            </a:r>
          </a:p>
          <a:p>
            <a:pPr>
              <a:spcBef>
                <a:spcPts val="600"/>
              </a:spcBef>
            </a:pP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定休日：月曜日</a:t>
            </a:r>
          </a:p>
          <a:p>
            <a:pPr>
              <a:spcBef>
                <a:spcPts val="600"/>
              </a:spcBef>
            </a:pP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住     所：〒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135-0061 </a:t>
            </a: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東京都江東区豊洲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3-2-3</a:t>
            </a:r>
          </a:p>
          <a:p>
            <a:pPr>
              <a:spcBef>
                <a:spcPts val="600"/>
              </a:spcBef>
            </a:pPr>
            <a:r>
              <a:rPr lang="zh-TW" altLang="en-US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電     話：</a:t>
            </a: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03-1234-1111</a:t>
            </a:r>
          </a:p>
          <a:p>
            <a:pPr>
              <a:spcBef>
                <a:spcPts val="600"/>
              </a:spcBef>
            </a:pPr>
            <a:r>
              <a:rPr lang="en-US" altLang="zh-TW" sz="10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http://www.askult.com/</a:t>
            </a:r>
            <a:endParaRPr lang="zh-CN" altLang="en-US" sz="10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631" y="1482871"/>
            <a:ext cx="382552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6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静かで、ゆったりしたひとときを。</a:t>
            </a:r>
            <a:endParaRPr lang="en-US" altLang="ja-JP" sz="16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  <a:p>
            <a:pPr algn="ctr">
              <a:spcBef>
                <a:spcPts val="600"/>
              </a:spcBef>
            </a:pPr>
            <a:r>
              <a:rPr lang="ja-JP" altLang="en-US" sz="31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日本茶カフェ</a:t>
            </a:r>
            <a:endParaRPr lang="en-US" altLang="ja-JP" sz="31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  <a:p>
            <a:pPr algn="ctr">
              <a:spcBef>
                <a:spcPts val="600"/>
              </a:spcBef>
            </a:pPr>
            <a:r>
              <a:rPr lang="zh-CN" altLang="en-US" sz="95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明日来</a:t>
            </a:r>
            <a:endParaRPr lang="en-US" altLang="zh-CN" sz="95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  <a:p>
            <a:pPr algn="ctr">
              <a:spcBef>
                <a:spcPts val="60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9</a:t>
            </a:r>
            <a:r>
              <a:rPr lang="zh-CN" altLang="en-US" sz="16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17</a:t>
            </a:r>
            <a:r>
              <a:rPr lang="zh-CN" altLang="en-US" sz="16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日（土）  ＡＭ</a:t>
            </a:r>
            <a:r>
              <a:rPr lang="en-US" altLang="zh-CN" sz="2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10</a:t>
            </a:r>
            <a:r>
              <a:rPr lang="zh-CN" altLang="en-US" sz="2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00</a:t>
            </a:r>
          </a:p>
          <a:p>
            <a:pPr algn="ctr">
              <a:spcBef>
                <a:spcPts val="600"/>
              </a:spcBef>
            </a:pPr>
            <a:r>
              <a:rPr lang="zh-CN" altLang="en-US" sz="3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ＯＰＥＮ</a:t>
            </a:r>
            <a:r>
              <a:rPr lang="en-US" altLang="zh-CN" sz="3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!!</a:t>
            </a:r>
          </a:p>
          <a:p>
            <a:pPr algn="ctr">
              <a:spcBef>
                <a:spcPts val="600"/>
              </a:spcBef>
            </a:pPr>
            <a:endParaRPr lang="zh-CN" altLang="en-US" sz="95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08" y="4370349"/>
            <a:ext cx="1628766" cy="13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180</Words>
  <Application>Microsoft Office PowerPoint</Application>
  <PresentationFormat>ユーザー設定</PresentationFormat>
  <Paragraphs>36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2016-07-14T10:37:58Z</dcterms:created>
  <dcterms:modified xsi:type="dcterms:W3CDTF">2017-03-07T06:12:48Z</dcterms:modified>
</cp:coreProperties>
</file>