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00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587"/>
            <a:ext cx="7775575" cy="1100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32229" y="-145143"/>
            <a:ext cx="8215086" cy="8790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1423014">
            <a:off x="3209925" y="3361451"/>
            <a:ext cx="20097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id-ID" altLang="zh-CN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zh-CN" altLang="en-US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zh-CN" altLang="en-US" sz="4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３ </a:t>
            </a:r>
            <a:r>
              <a:rPr lang="zh-CN" altLang="en-US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</a:t>
            </a:r>
            <a:endParaRPr lang="en-US" sz="27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 rot="21442425">
            <a:off x="1338978" y="4203421"/>
            <a:ext cx="605661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700" dirty="0">
                <a:solidFill>
                  <a:srgbClr val="FFF100"/>
                </a:solidFill>
                <a:latin typeface="MS PGothic" pitchFamily="34" charset="-128"/>
                <a:ea typeface="MS PGothic" pitchFamily="34" charset="-128"/>
              </a:rPr>
              <a:t>アスクル映画祭</a:t>
            </a:r>
            <a:endParaRPr lang="en-US" sz="6700" dirty="0">
              <a:solidFill>
                <a:srgbClr val="FFF1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 rot="21442425">
            <a:off x="1338979" y="5183835"/>
            <a:ext cx="6056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永遠の名作をこの機会に</a:t>
            </a:r>
            <a:r>
              <a:rPr lang="en-US" altLang="ja-JP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en-US" sz="2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 rot="21442425">
            <a:off x="1338979" y="5931475"/>
            <a:ext cx="6056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上映作品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 rot="21442425">
            <a:off x="1449915" y="6380932"/>
            <a:ext cx="3020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ja-JP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『</a:t>
            </a:r>
            <a:r>
              <a:rPr lang="ja-JP" altLang="en-US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豊洲物語</a:t>
            </a:r>
            <a:r>
              <a:rPr lang="en-US" altLang="ja-JP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』</a:t>
            </a:r>
            <a:endParaRPr lang="id-ID" altLang="ja-JP" sz="3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監督：明日　来男</a:t>
            </a:r>
            <a:endParaRPr 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 rot="21442425">
            <a:off x="4479541" y="6233306"/>
            <a:ext cx="3020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『</a:t>
            </a:r>
            <a:r>
              <a:rPr lang="zh-CN" altLang="en-US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豊洲大作戦</a:t>
            </a:r>
            <a:r>
              <a:rPr lang="en-US" altLang="zh-CN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』</a:t>
            </a:r>
            <a:endParaRPr lang="id-ID" altLang="zh-CN" sz="3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監督：明日　来子</a:t>
            </a:r>
            <a:endParaRPr 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" y="8143875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日程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67507" y="8143875"/>
            <a:ext cx="3463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2016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9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17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日（土）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2925" y="8622208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会場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67507" y="8622208"/>
            <a:ext cx="46225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アスクル大ホール　東京都江東区豊洲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2925" y="9126264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開場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67508" y="9126264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分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2925" y="9601745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開映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67508" y="9601745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13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分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98725" y="9126264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料金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23308" y="9126264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前売券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:</a:t>
            </a:r>
            <a:r>
              <a:rPr lang="id-ID" altLang="zh-CN" sz="90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¥1,000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／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当日券：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¥1,200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98725" y="9601745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終映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23308" y="9601745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500" dirty="0">
                <a:latin typeface="MS PGothic" pitchFamily="34" charset="-128"/>
                <a:ea typeface="MS PGothic" pitchFamily="34" charset="-128"/>
              </a:rPr>
              <a:t>17</a:t>
            </a:r>
            <a:r>
              <a:rPr lang="zh-TW" altLang="en-US" sz="150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500" dirty="0">
                <a:latin typeface="MS PGothic" pitchFamily="34" charset="-128"/>
                <a:ea typeface="MS PGothic" pitchFamily="34" charset="-128"/>
              </a:rPr>
              <a:t>分</a:t>
            </a: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（予定）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2925" y="10133349"/>
            <a:ext cx="4972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アスクル映画祭開催事務局  ＴＥＬ</a:t>
            </a:r>
            <a:r>
              <a:rPr lang="en-US" altLang="ja-JP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:03-1234-1111  http://www/askult.com/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59995" y="10318015"/>
            <a:ext cx="10599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アスクル映画祭</a:t>
            </a:r>
            <a:endParaRPr lang="en-US" sz="1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40115" y="10318015"/>
            <a:ext cx="43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検索</a:t>
            </a:r>
            <a:endParaRPr lang="en-US" sz="14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201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2016-07-14T10:39:39Z</dcterms:created>
  <dcterms:modified xsi:type="dcterms:W3CDTF">2017-03-07T06:15:49Z</dcterms:modified>
</cp:coreProperties>
</file>