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100"/>
    <a:srgbClr val="E94708"/>
    <a:srgbClr val="906E30"/>
    <a:srgbClr val="82582D"/>
    <a:srgbClr val="A4723A"/>
    <a:srgbClr val="664724"/>
    <a:srgbClr val="645226"/>
    <a:srgbClr val="640000"/>
    <a:srgbClr val="3E0000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32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94"/>
          <a:stretch/>
        </p:blipFill>
        <p:spPr bwMode="auto">
          <a:xfrm>
            <a:off x="-142874" y="4145"/>
            <a:ext cx="8147391" cy="109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42874" y="-168812"/>
            <a:ext cx="8147391" cy="88230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21423014">
            <a:off x="1132263" y="3642383"/>
            <a:ext cx="200977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7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第</a:t>
            </a:r>
            <a:r>
              <a:rPr lang="id-ID" altLang="zh-CN" sz="27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 </a:t>
            </a:r>
            <a:r>
              <a:rPr lang="zh-CN" altLang="en-US" sz="27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 </a:t>
            </a:r>
            <a:r>
              <a:rPr lang="zh-CN" altLang="en-US" sz="4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３ </a:t>
            </a:r>
            <a:r>
              <a:rPr lang="zh-CN" altLang="en-US" sz="27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回</a:t>
            </a:r>
            <a:endParaRPr lang="en-US" sz="27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5" name="TextBox 24"/>
          <p:cNvSpPr txBox="1"/>
          <p:nvPr/>
        </p:nvSpPr>
        <p:spPr>
          <a:xfrm rot="21442425">
            <a:off x="1326278" y="3513696"/>
            <a:ext cx="6056619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5200" dirty="0">
                <a:solidFill>
                  <a:srgbClr val="FFF100"/>
                </a:solidFill>
                <a:latin typeface="MS PGothic" pitchFamily="34" charset="-128"/>
                <a:ea typeface="MS PGothic" pitchFamily="34" charset="-128"/>
              </a:rPr>
              <a:t>ASKUL</a:t>
            </a:r>
          </a:p>
          <a:p>
            <a:r>
              <a:rPr lang="en-US" altLang="ja-JP" sz="5200" dirty="0">
                <a:solidFill>
                  <a:srgbClr val="FFF100"/>
                </a:solidFill>
                <a:latin typeface="MS PGothic" pitchFamily="34" charset="-128"/>
                <a:ea typeface="MS PGothic" pitchFamily="34" charset="-128"/>
              </a:rPr>
              <a:t>CINEMA FESTIVAL</a:t>
            </a:r>
            <a:endParaRPr lang="en-US" sz="5200" dirty="0">
              <a:solidFill>
                <a:srgbClr val="FFF100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6" name="TextBox 25"/>
          <p:cNvSpPr txBox="1"/>
          <p:nvPr/>
        </p:nvSpPr>
        <p:spPr>
          <a:xfrm rot="21442425">
            <a:off x="1338979" y="5183835"/>
            <a:ext cx="60566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永遠の名作をこの機会に</a:t>
            </a:r>
            <a:r>
              <a:rPr lang="en-US" altLang="ja-JP" sz="28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!!</a:t>
            </a:r>
            <a:endParaRPr lang="en-US" sz="28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7" name="TextBox 26"/>
          <p:cNvSpPr txBox="1"/>
          <p:nvPr/>
        </p:nvSpPr>
        <p:spPr>
          <a:xfrm rot="21442425">
            <a:off x="1338979" y="5945543"/>
            <a:ext cx="60566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上映作品</a:t>
            </a:r>
            <a:endParaRPr lang="en-US" sz="12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8" name="TextBox 27"/>
          <p:cNvSpPr txBox="1"/>
          <p:nvPr/>
        </p:nvSpPr>
        <p:spPr>
          <a:xfrm rot="21442425">
            <a:off x="1449915" y="6351904"/>
            <a:ext cx="30209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altLang="ja-JP" sz="30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『</a:t>
            </a:r>
            <a:r>
              <a:rPr lang="ja-JP" altLang="en-US" sz="30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豊洲物語</a:t>
            </a:r>
            <a:r>
              <a:rPr lang="en-US" altLang="ja-JP" sz="30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』</a:t>
            </a:r>
            <a:endParaRPr lang="id-ID" altLang="ja-JP" sz="30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  <a:p>
            <a:pPr algn="ctr"/>
            <a:r>
              <a:rPr lang="zh-CN" altLang="en-US" sz="1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監督：明日　来男</a:t>
            </a:r>
            <a:endParaRPr lang="en-US" sz="13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9" name="TextBox 28"/>
          <p:cNvSpPr txBox="1"/>
          <p:nvPr/>
        </p:nvSpPr>
        <p:spPr>
          <a:xfrm rot="21442425">
            <a:off x="4479541" y="6204278"/>
            <a:ext cx="30209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altLang="zh-CN" sz="30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『</a:t>
            </a:r>
            <a:r>
              <a:rPr lang="zh-CN" altLang="en-US" sz="30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豊洲大作戦</a:t>
            </a:r>
            <a:r>
              <a:rPr lang="en-US" altLang="zh-CN" sz="30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』</a:t>
            </a:r>
            <a:endParaRPr lang="id-ID" altLang="zh-CN" sz="30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  <a:p>
            <a:pPr algn="ctr"/>
            <a:r>
              <a:rPr lang="zh-CN" altLang="en-US" sz="1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監督：明日　来子</a:t>
            </a:r>
            <a:endParaRPr lang="en-US" sz="13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2925" y="8042275"/>
            <a:ext cx="7143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5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日程</a:t>
            </a:r>
            <a:endParaRPr lang="en-US" sz="15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367507" y="8042275"/>
            <a:ext cx="346325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dirty="0">
                <a:latin typeface="MS PGothic" pitchFamily="34" charset="-128"/>
                <a:ea typeface="MS PGothic" pitchFamily="34" charset="-128"/>
              </a:rPr>
              <a:t>2016</a:t>
            </a:r>
            <a:r>
              <a:rPr lang="zh-CN" altLang="en-US" sz="1500" dirty="0">
                <a:latin typeface="MS PGothic" pitchFamily="34" charset="-128"/>
                <a:ea typeface="MS PGothic" pitchFamily="34" charset="-128"/>
              </a:rPr>
              <a:t>年</a:t>
            </a:r>
            <a:r>
              <a:rPr lang="en-US" altLang="zh-CN" sz="1500" dirty="0">
                <a:latin typeface="MS PGothic" pitchFamily="34" charset="-128"/>
                <a:ea typeface="MS PGothic" pitchFamily="34" charset="-128"/>
              </a:rPr>
              <a:t>9</a:t>
            </a:r>
            <a:r>
              <a:rPr lang="zh-CN" altLang="en-US" sz="1500" dirty="0">
                <a:latin typeface="MS PGothic" pitchFamily="34" charset="-128"/>
                <a:ea typeface="MS PGothic" pitchFamily="34" charset="-128"/>
              </a:rPr>
              <a:t>月</a:t>
            </a:r>
            <a:r>
              <a:rPr lang="en-US" altLang="zh-CN" sz="1500" dirty="0">
                <a:latin typeface="MS PGothic" pitchFamily="34" charset="-128"/>
                <a:ea typeface="MS PGothic" pitchFamily="34" charset="-128"/>
              </a:rPr>
              <a:t>17</a:t>
            </a:r>
            <a:r>
              <a:rPr lang="zh-CN" altLang="en-US" sz="1500" dirty="0">
                <a:latin typeface="MS PGothic" pitchFamily="34" charset="-128"/>
                <a:ea typeface="MS PGothic" pitchFamily="34" charset="-128"/>
              </a:rPr>
              <a:t>日（土）</a:t>
            </a:r>
            <a:endParaRPr lang="en-US" sz="15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42925" y="8520608"/>
            <a:ext cx="7143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5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会場</a:t>
            </a:r>
            <a:endParaRPr lang="en-US" sz="15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367507" y="8520608"/>
            <a:ext cx="462251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500" dirty="0">
                <a:latin typeface="MS PGothic" pitchFamily="34" charset="-128"/>
                <a:ea typeface="MS PGothic" pitchFamily="34" charset="-128"/>
              </a:rPr>
              <a:t>アスクル大ホール　東京都江東区豊洲</a:t>
            </a:r>
            <a:r>
              <a:rPr lang="en-US" altLang="ja-JP" sz="1500" dirty="0">
                <a:latin typeface="MS PGothic" pitchFamily="34" charset="-128"/>
                <a:ea typeface="MS PGothic" pitchFamily="34" charset="-128"/>
              </a:rPr>
              <a:t>3-2-3</a:t>
            </a:r>
            <a:endParaRPr lang="en-US" sz="15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42925" y="9024664"/>
            <a:ext cx="7143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5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開場</a:t>
            </a:r>
            <a:endParaRPr lang="en-US" sz="15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367508" y="9024664"/>
            <a:ext cx="245201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dirty="0">
                <a:latin typeface="MS PGothic" pitchFamily="34" charset="-128"/>
                <a:ea typeface="MS PGothic" pitchFamily="34" charset="-128"/>
              </a:rPr>
              <a:t>12</a:t>
            </a:r>
            <a:r>
              <a:rPr lang="zh-CN" altLang="en-US" sz="1500" dirty="0">
                <a:latin typeface="MS PGothic" pitchFamily="34" charset="-128"/>
                <a:ea typeface="MS PGothic" pitchFamily="34" charset="-128"/>
              </a:rPr>
              <a:t>時</a:t>
            </a:r>
            <a:r>
              <a:rPr lang="en-US" altLang="zh-CN" sz="1500" dirty="0">
                <a:latin typeface="MS PGothic" pitchFamily="34" charset="-128"/>
                <a:ea typeface="MS PGothic" pitchFamily="34" charset="-128"/>
              </a:rPr>
              <a:t>30</a:t>
            </a:r>
            <a:r>
              <a:rPr lang="zh-CN" altLang="en-US" sz="1500" dirty="0">
                <a:latin typeface="MS PGothic" pitchFamily="34" charset="-128"/>
                <a:ea typeface="MS PGothic" pitchFamily="34" charset="-128"/>
              </a:rPr>
              <a:t>分</a:t>
            </a:r>
            <a:endParaRPr lang="en-US" sz="15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42925" y="9500145"/>
            <a:ext cx="7143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5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開映</a:t>
            </a:r>
            <a:endParaRPr lang="en-US" sz="15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367508" y="9500145"/>
            <a:ext cx="245201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dirty="0">
                <a:latin typeface="MS PGothic" pitchFamily="34" charset="-128"/>
                <a:ea typeface="MS PGothic" pitchFamily="34" charset="-128"/>
              </a:rPr>
              <a:t>13</a:t>
            </a:r>
            <a:r>
              <a:rPr lang="zh-CN" altLang="en-US" sz="1500" dirty="0">
                <a:latin typeface="MS PGothic" pitchFamily="34" charset="-128"/>
                <a:ea typeface="MS PGothic" pitchFamily="34" charset="-128"/>
              </a:rPr>
              <a:t>時</a:t>
            </a:r>
            <a:r>
              <a:rPr lang="en-US" altLang="zh-CN" sz="1500" dirty="0">
                <a:latin typeface="MS PGothic" pitchFamily="34" charset="-128"/>
                <a:ea typeface="MS PGothic" pitchFamily="34" charset="-128"/>
              </a:rPr>
              <a:t>30</a:t>
            </a:r>
            <a:r>
              <a:rPr lang="zh-CN" altLang="en-US" sz="1500" dirty="0">
                <a:latin typeface="MS PGothic" pitchFamily="34" charset="-128"/>
                <a:ea typeface="MS PGothic" pitchFamily="34" charset="-128"/>
              </a:rPr>
              <a:t>分</a:t>
            </a:r>
            <a:endParaRPr lang="en-US" sz="15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98725" y="9024664"/>
            <a:ext cx="7143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5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料金</a:t>
            </a:r>
            <a:endParaRPr lang="en-US" sz="15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723308" y="9024664"/>
            <a:ext cx="245201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>
                <a:latin typeface="MS PGothic" pitchFamily="34" charset="-128"/>
                <a:ea typeface="MS PGothic" pitchFamily="34" charset="-128"/>
              </a:rPr>
              <a:t>前売券</a:t>
            </a:r>
            <a:r>
              <a:rPr lang="en-US" altLang="zh-CN" sz="900" dirty="0">
                <a:latin typeface="MS PGothic" pitchFamily="34" charset="-128"/>
                <a:ea typeface="MS PGothic" pitchFamily="34" charset="-128"/>
              </a:rPr>
              <a:t>:</a:t>
            </a:r>
            <a:r>
              <a:rPr lang="id-ID" altLang="zh-CN" sz="900" dirty="0">
                <a:latin typeface="MS PGothic" pitchFamily="34" charset="-128"/>
                <a:ea typeface="MS PGothic" pitchFamily="34" charset="-128"/>
              </a:rPr>
              <a:t> </a:t>
            </a:r>
            <a:r>
              <a:rPr lang="en-US" altLang="zh-CN" sz="1500" dirty="0">
                <a:latin typeface="MS PGothic" pitchFamily="34" charset="-128"/>
                <a:ea typeface="MS PGothic" pitchFamily="34" charset="-128"/>
              </a:rPr>
              <a:t>¥1,000</a:t>
            </a:r>
            <a:r>
              <a:rPr lang="zh-CN" altLang="en-US" sz="1500" dirty="0">
                <a:latin typeface="MS PGothic" pitchFamily="34" charset="-128"/>
                <a:ea typeface="MS PGothic" pitchFamily="34" charset="-128"/>
              </a:rPr>
              <a:t>／</a:t>
            </a:r>
            <a:r>
              <a:rPr lang="zh-CN" altLang="en-US" sz="900" dirty="0">
                <a:latin typeface="MS PGothic" pitchFamily="34" charset="-128"/>
                <a:ea typeface="MS PGothic" pitchFamily="34" charset="-128"/>
              </a:rPr>
              <a:t>当日券：</a:t>
            </a:r>
            <a:r>
              <a:rPr lang="en-US" altLang="zh-CN" sz="1500" dirty="0">
                <a:latin typeface="MS PGothic" pitchFamily="34" charset="-128"/>
                <a:ea typeface="MS PGothic" pitchFamily="34" charset="-128"/>
              </a:rPr>
              <a:t>¥1,200</a:t>
            </a:r>
            <a:endParaRPr lang="en-US" sz="15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898725" y="9500145"/>
            <a:ext cx="7143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5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終映</a:t>
            </a:r>
            <a:endParaRPr lang="en-US" sz="15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723308" y="9500145"/>
            <a:ext cx="245201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500" dirty="0">
                <a:latin typeface="MS PGothic" pitchFamily="34" charset="-128"/>
                <a:ea typeface="MS PGothic" pitchFamily="34" charset="-128"/>
              </a:rPr>
              <a:t>17</a:t>
            </a:r>
            <a:r>
              <a:rPr lang="zh-TW" altLang="en-US" sz="1500" dirty="0">
                <a:latin typeface="MS PGothic" pitchFamily="34" charset="-128"/>
                <a:ea typeface="MS PGothic" pitchFamily="34" charset="-128"/>
              </a:rPr>
              <a:t>時</a:t>
            </a:r>
            <a:r>
              <a:rPr lang="en-US" altLang="zh-TW" sz="1500" dirty="0">
                <a:latin typeface="MS PGothic" pitchFamily="34" charset="-128"/>
                <a:ea typeface="MS PGothic" pitchFamily="34" charset="-128"/>
              </a:rPr>
              <a:t>30</a:t>
            </a:r>
            <a:r>
              <a:rPr lang="zh-TW" altLang="en-US" sz="1500" dirty="0">
                <a:latin typeface="MS PGothic" pitchFamily="34" charset="-128"/>
                <a:ea typeface="MS PGothic" pitchFamily="34" charset="-128"/>
              </a:rPr>
              <a:t>分</a:t>
            </a:r>
            <a:r>
              <a:rPr lang="zh-TW" altLang="en-US" sz="1000" dirty="0">
                <a:latin typeface="MS PGothic" pitchFamily="34" charset="-128"/>
                <a:ea typeface="MS PGothic" pitchFamily="34" charset="-128"/>
              </a:rPr>
              <a:t>（予定）</a:t>
            </a:r>
            <a:endParaRPr lang="en-US" sz="10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42925" y="10020355"/>
            <a:ext cx="49720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お問い合わせ</a:t>
            </a:r>
          </a:p>
          <a:p>
            <a:r>
              <a:rPr lang="ja-JP" altLang="en-US" sz="11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アスクル映画祭開催事務局  ＴＥＬ</a:t>
            </a:r>
            <a:r>
              <a:rPr lang="en-US" altLang="ja-JP" sz="11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:03-1234-1111  http://www/askult.com/</a:t>
            </a:r>
            <a:endParaRPr lang="en-US" sz="11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759995" y="10213875"/>
            <a:ext cx="105990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800" dirty="0">
                <a:latin typeface="MS PGothic" pitchFamily="34" charset="-128"/>
                <a:ea typeface="MS PGothic" pitchFamily="34" charset="-128"/>
              </a:rPr>
              <a:t>アスクル映画祭</a:t>
            </a:r>
            <a:endParaRPr lang="en-US" sz="14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840115" y="10213875"/>
            <a:ext cx="432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8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検索</a:t>
            </a:r>
            <a:endParaRPr lang="en-US" sz="14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201</Words>
  <Application>Microsoft Office PowerPoint</Application>
  <PresentationFormat>ユーザー設定</PresentationFormat>
  <Paragraphs>42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2016-07-14T10:40:08Z</dcterms:created>
  <dcterms:modified xsi:type="dcterms:W3CDTF">2017-03-07T06:17:47Z</dcterms:modified>
</cp:coreProperties>
</file>