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94708"/>
    <a:srgbClr val="906E30"/>
    <a:srgbClr val="82582D"/>
    <a:srgbClr val="A4723A"/>
    <a:srgbClr val="664724"/>
    <a:srgbClr val="645226"/>
    <a:srgbClr val="640000"/>
    <a:srgbClr val="3E0000"/>
    <a:srgbClr val="FFC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044" autoAdjust="0"/>
    <p:restoredTop sz="94660"/>
  </p:normalViewPr>
  <p:slideViewPr>
    <p:cSldViewPr snapToGrid="0">
      <p:cViewPr varScale="1">
        <p:scale>
          <a:sx n="50" d="100"/>
          <a:sy n="50" d="100"/>
        </p:scale>
        <p:origin x="2168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/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-190500" y="0"/>
            <a:ext cx="8106285" cy="11061700"/>
          </a:xfrm>
          <a:prstGeom prst="rect">
            <a:avLst/>
          </a:prstGeom>
        </p:spPr>
      </p:pic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190500" y="0"/>
            <a:ext cx="8106285" cy="4680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5" name="TextBox 4"/>
          <p:cNvSpPr txBox="1"/>
          <p:nvPr/>
        </p:nvSpPr>
        <p:spPr>
          <a:xfrm rot="21078974">
            <a:off x="1545862" y="3625528"/>
            <a:ext cx="6337300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600"/>
              </a:spcAft>
            </a:pPr>
            <a:r>
              <a:rPr lang="en-US" sz="3900" dirty="0"/>
              <a:t>8.27</a:t>
            </a:r>
            <a:r>
              <a:rPr lang="en-US" sz="2400" dirty="0"/>
              <a:t>(SAT) AM</a:t>
            </a:r>
            <a:r>
              <a:rPr lang="en-US" sz="3900" dirty="0"/>
              <a:t>10:00 START!!</a:t>
            </a:r>
            <a:endParaRPr lang="id-ID" sz="3900" dirty="0"/>
          </a:p>
          <a:p>
            <a:r>
              <a:rPr lang="ja-JP" altLang="en-US" sz="3000" dirty="0"/>
              <a:t>ガールズバンドコンテスト</a:t>
            </a:r>
          </a:p>
          <a:p>
            <a:r>
              <a:rPr lang="ja-JP" altLang="en-US" sz="3000" dirty="0"/>
              <a:t>おやじバンド合戦</a:t>
            </a:r>
          </a:p>
          <a:p>
            <a:r>
              <a:rPr lang="ja-JP" altLang="en-US" sz="3000" dirty="0"/>
              <a:t>ＭＣバトル</a:t>
            </a:r>
          </a:p>
          <a:p>
            <a:r>
              <a:rPr lang="ja-JP" altLang="en-US" sz="3000" dirty="0"/>
              <a:t>ちびっこダンス教室</a:t>
            </a:r>
          </a:p>
          <a:p>
            <a:r>
              <a:rPr lang="ja-JP" altLang="en-US" sz="3000" dirty="0"/>
              <a:t>お笑いライヴ</a:t>
            </a:r>
          </a:p>
          <a:p>
            <a:r>
              <a:rPr lang="ja-JP" altLang="en-US" sz="3000" dirty="0"/>
              <a:t>Ｂ級グルメグランプリ</a:t>
            </a:r>
            <a:endParaRPr lang="en-US" sz="3000" dirty="0"/>
          </a:p>
        </p:txBody>
      </p:sp>
      <p:pic>
        <p:nvPicPr>
          <p:cNvPr id="1029" name="Picture 5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173788" y="4364038"/>
            <a:ext cx="1296000" cy="1296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" name="Picture 6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772563" y="7859713"/>
            <a:ext cx="2304000" cy="230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7" name="Picture 8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924563" y="10391563"/>
            <a:ext cx="1404046" cy="208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52486" y="7966046"/>
            <a:ext cx="1953018" cy="194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8" name="TextBox 7"/>
          <p:cNvSpPr txBox="1"/>
          <p:nvPr/>
        </p:nvSpPr>
        <p:spPr>
          <a:xfrm>
            <a:off x="6173788" y="4845100"/>
            <a:ext cx="1296000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5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雨天決行</a:t>
            </a:r>
            <a:endParaRPr lang="en-US" sz="15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1" name="TextBox 30"/>
          <p:cNvSpPr txBox="1"/>
          <p:nvPr/>
        </p:nvSpPr>
        <p:spPr>
          <a:xfrm>
            <a:off x="4972223" y="8156624"/>
            <a:ext cx="1964640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8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前売券</a:t>
            </a:r>
            <a:endParaRPr lang="id-ID" altLang="zh-CN" sz="18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  <a:p>
            <a:pPr algn="ctr"/>
            <a:r>
              <a:rPr lang="zh-CN" altLang="en-US" sz="36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￥</a:t>
            </a:r>
            <a:r>
              <a:rPr lang="en-US" altLang="zh-CN" sz="36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2,000</a:t>
            </a:r>
          </a:p>
          <a:p>
            <a:pPr algn="ctr"/>
            <a:r>
              <a:rPr lang="zh-CN" altLang="en-US" sz="18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好評発売中</a:t>
            </a:r>
          </a:p>
          <a:p>
            <a:pPr algn="ctr"/>
            <a:r>
              <a:rPr lang="zh-CN" altLang="en-US" sz="18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（当日券￥</a:t>
            </a:r>
            <a:r>
              <a:rPr lang="en-US" altLang="zh-CN" sz="18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3,000</a:t>
            </a:r>
            <a:r>
              <a:rPr lang="zh-CN" altLang="en-US" sz="18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）</a:t>
            </a:r>
            <a:endParaRPr lang="en-US" sz="18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2" name="TextBox 31"/>
          <p:cNvSpPr txBox="1"/>
          <p:nvPr/>
        </p:nvSpPr>
        <p:spPr>
          <a:xfrm>
            <a:off x="437998" y="8427995"/>
            <a:ext cx="1964640" cy="9746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spcBef>
                <a:spcPts val="200"/>
              </a:spcBef>
            </a:pPr>
            <a:r>
              <a:rPr lang="ja-JP" altLang="en-US" sz="18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大物</a:t>
            </a:r>
          </a:p>
          <a:p>
            <a:pPr algn="ctr">
              <a:spcBef>
                <a:spcPts val="200"/>
              </a:spcBef>
            </a:pPr>
            <a:r>
              <a:rPr lang="ja-JP" altLang="en-US" sz="18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サプライズ</a:t>
            </a:r>
          </a:p>
          <a:p>
            <a:pPr algn="ctr">
              <a:spcBef>
                <a:spcPts val="200"/>
              </a:spcBef>
            </a:pPr>
            <a:r>
              <a:rPr lang="ja-JP" altLang="en-US" sz="18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ゲスト有り</a:t>
            </a:r>
          </a:p>
        </p:txBody>
      </p:sp>
      <p:sp>
        <p:nvSpPr>
          <p:cNvPr id="33" name="TextBox 32"/>
          <p:cNvSpPr txBox="1"/>
          <p:nvPr/>
        </p:nvSpPr>
        <p:spPr>
          <a:xfrm>
            <a:off x="287386" y="10134376"/>
            <a:ext cx="5389513" cy="5078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9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お問い合わせ</a:t>
            </a:r>
          </a:p>
          <a:p>
            <a:pPr>
              <a:spcBef>
                <a:spcPts val="600"/>
              </a:spcBef>
            </a:pPr>
            <a:r>
              <a:rPr lang="ja-JP" altLang="en-US" sz="13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アスクル夏フェス事務局  ＴＥＬ</a:t>
            </a:r>
            <a:r>
              <a:rPr lang="en-US" altLang="ja-JP" sz="13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:03-1234-1111  http://www/askult.com/</a:t>
            </a:r>
            <a:endParaRPr lang="ja-JP" altLang="en-US" sz="13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4" name="TextBox 33"/>
          <p:cNvSpPr txBox="1"/>
          <p:nvPr/>
        </p:nvSpPr>
        <p:spPr>
          <a:xfrm>
            <a:off x="5924563" y="10391563"/>
            <a:ext cx="1012300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/>
              <a:t>アスクル夏フェス</a:t>
            </a:r>
          </a:p>
        </p:txBody>
      </p:sp>
      <p:sp>
        <p:nvSpPr>
          <p:cNvPr id="35" name="TextBox 34"/>
          <p:cNvSpPr txBox="1"/>
          <p:nvPr/>
        </p:nvSpPr>
        <p:spPr>
          <a:xfrm>
            <a:off x="6977781" y="10391563"/>
            <a:ext cx="485657" cy="21544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800" dirty="0">
                <a:solidFill>
                  <a:schemeClr val="bg1"/>
                </a:solidFill>
              </a:rPr>
              <a:t>検索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164</Words>
  <Application>Microsoft Office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ＭＳ Ｐゴシック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2016-07-14T10:40:59Z</dcterms:created>
  <dcterms:modified xsi:type="dcterms:W3CDTF">2017-03-07T06:18:54Z</dcterms:modified>
</cp:coreProperties>
</file>

<file path=docProps/thumbnail.jpeg>
</file>