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90500" y="0"/>
            <a:ext cx="8106285" cy="110617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0"/>
            <a:ext cx="8106285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1078974">
            <a:off x="1545862" y="3625528"/>
            <a:ext cx="63373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900" dirty="0"/>
              <a:t>8.27</a:t>
            </a:r>
            <a:r>
              <a:rPr lang="en-US" sz="2400" dirty="0"/>
              <a:t>(SAT) AM</a:t>
            </a:r>
            <a:r>
              <a:rPr lang="en-US" sz="3900" dirty="0"/>
              <a:t>10:00 START!!</a:t>
            </a:r>
            <a:endParaRPr lang="id-ID" sz="3900" dirty="0"/>
          </a:p>
          <a:p>
            <a:r>
              <a:rPr lang="ja-JP" altLang="en-US" sz="3000" dirty="0"/>
              <a:t>ガールズバンドコンテスト</a:t>
            </a:r>
          </a:p>
          <a:p>
            <a:r>
              <a:rPr lang="ja-JP" altLang="en-US" sz="3000" dirty="0"/>
              <a:t>おやじバンド合戦</a:t>
            </a:r>
          </a:p>
          <a:p>
            <a:r>
              <a:rPr lang="ja-JP" altLang="en-US" sz="3000" dirty="0"/>
              <a:t>ＭＣバトル</a:t>
            </a:r>
          </a:p>
          <a:p>
            <a:r>
              <a:rPr lang="ja-JP" altLang="en-US" sz="3000" dirty="0"/>
              <a:t>ちびっこダンス教室</a:t>
            </a:r>
          </a:p>
          <a:p>
            <a:r>
              <a:rPr lang="ja-JP" altLang="en-US" sz="3000" dirty="0"/>
              <a:t>お笑いライヴ</a:t>
            </a:r>
          </a:p>
          <a:p>
            <a:r>
              <a:rPr lang="ja-JP" altLang="en-US" sz="3000" dirty="0"/>
              <a:t>Ｂ級グルメグランプリ</a:t>
            </a:r>
            <a:endParaRPr lang="en-US" sz="3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4364038"/>
            <a:ext cx="1296000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563" y="7859713"/>
            <a:ext cx="2304000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63" y="10391563"/>
            <a:ext cx="1404046" cy="20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86" y="7966046"/>
            <a:ext cx="1953018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73788" y="4845100"/>
            <a:ext cx="1296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雨天決行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72223" y="8156624"/>
            <a:ext cx="1964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前売券</a:t>
            </a:r>
            <a:endParaRPr lang="id-ID" altLang="zh-CN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3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2,000</a:t>
            </a: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好評発売中</a:t>
            </a: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（当日券￥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3,000</a:t>
            </a:r>
            <a:r>
              <a:rPr lang="zh-CN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en-US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7998" y="8427995"/>
            <a:ext cx="1964640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</a:pPr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大物</a:t>
            </a:r>
          </a:p>
          <a:p>
            <a:pPr algn="ctr">
              <a:spcBef>
                <a:spcPts val="200"/>
              </a:spcBef>
            </a:pPr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サプライズ</a:t>
            </a:r>
          </a:p>
          <a:p>
            <a:pPr algn="ctr">
              <a:spcBef>
                <a:spcPts val="200"/>
              </a:spcBef>
            </a:pPr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ゲスト有り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7386" y="10134376"/>
            <a:ext cx="53895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</a:t>
            </a:r>
          </a:p>
          <a:p>
            <a:pPr>
              <a:spcBef>
                <a:spcPts val="600"/>
              </a:spcBef>
            </a:pP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アスクル夏フェス事務局  ＴＥＬ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:03-1234-1111  http://www/askult.com/</a:t>
            </a:r>
            <a:endParaRPr lang="ja-JP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24563" y="10391563"/>
            <a:ext cx="1012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アスクル夏フェス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77781" y="10391563"/>
            <a:ext cx="4856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</a:rPr>
              <a:t>検索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2016-07-14T10:40:59Z</dcterms:created>
  <dcterms:modified xsi:type="dcterms:W3CDTF">2017-03-07T06:18:54Z</dcterms:modified>
</cp:coreProperties>
</file>