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708"/>
    <a:srgbClr val="906E30"/>
    <a:srgbClr val="82582D"/>
    <a:srgbClr val="A4723A"/>
    <a:srgbClr val="664724"/>
    <a:srgbClr val="645226"/>
    <a:srgbClr val="640000"/>
    <a:srgbClr val="3E0000"/>
    <a:srgbClr val="FFC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80" y="2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816713" cy="11036300"/>
          </a:xfrm>
          <a:prstGeom prst="rect">
            <a:avLst/>
          </a:prstGeom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0" t="24915" r="29845" b="18795"/>
          <a:stretch/>
        </p:blipFill>
        <p:spPr bwMode="auto">
          <a:xfrm>
            <a:off x="4955965" y="0"/>
            <a:ext cx="2959736" cy="223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0" t="23634" r="38254" b="11582"/>
          <a:stretch/>
        </p:blipFill>
        <p:spPr bwMode="auto">
          <a:xfrm>
            <a:off x="-1" y="4978400"/>
            <a:ext cx="2374711" cy="286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83" r="34174" b="13633"/>
          <a:stretch/>
        </p:blipFill>
        <p:spPr bwMode="auto">
          <a:xfrm>
            <a:off x="4740275" y="7178721"/>
            <a:ext cx="3175426" cy="220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360978" y="4058071"/>
            <a:ext cx="4890935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900" dirty="0"/>
              <a:t>8.27.SAT AM10:00</a:t>
            </a:r>
            <a:endParaRPr lang="id-ID" sz="3900" dirty="0"/>
          </a:p>
          <a:p>
            <a:pPr algn="ctr">
              <a:spcAft>
                <a:spcPts val="1200"/>
              </a:spcAft>
            </a:pPr>
            <a:endParaRPr lang="id-ID" altLang="ja-JP" sz="1500" dirty="0"/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ガールズバンドコンテスト</a:t>
            </a:r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おやじバンド合戦</a:t>
            </a:r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ＭＣバトル</a:t>
            </a:r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ちびっこダンス教室</a:t>
            </a:r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お笑いライヴ</a:t>
            </a:r>
          </a:p>
          <a:p>
            <a:pPr algn="ctr">
              <a:spcAft>
                <a:spcPts val="1200"/>
              </a:spcAft>
            </a:pPr>
            <a:r>
              <a:rPr lang="ja-JP" altLang="en-US" sz="2000" dirty="0">
                <a:latin typeface="HGSSoeiPresenceEB" pitchFamily="18" charset="-128"/>
                <a:ea typeface="HGSSoeiPresenceEB" pitchFamily="18" charset="-128"/>
              </a:rPr>
              <a:t>Ｂ級グルメグランプリ</a:t>
            </a:r>
            <a:endParaRPr lang="en-US" sz="2000" dirty="0">
              <a:latin typeface="HGSSoeiPresenceEB" pitchFamily="18" charset="-128"/>
              <a:ea typeface="HGSSoeiPresenceEB" pitchFamily="18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03913" y="8185495"/>
            <a:ext cx="1296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</a:rPr>
              <a:t>雨天決行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186064">
            <a:off x="5103661" y="726008"/>
            <a:ext cx="196464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前売券</a:t>
            </a:r>
            <a:endParaRPr lang="id-ID" altLang="zh-CN" sz="1600" dirty="0">
              <a:solidFill>
                <a:schemeClr val="bg1"/>
              </a:solidFill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￥</a:t>
            </a:r>
            <a:r>
              <a:rPr lang="en-US" altLang="zh-CN" sz="3200" dirty="0">
                <a:solidFill>
                  <a:schemeClr val="bg1"/>
                </a:solidFill>
              </a:rPr>
              <a:t>2,000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好評発売中</a:t>
            </a:r>
          </a:p>
          <a:p>
            <a:pPr algn="ctr"/>
            <a:r>
              <a:rPr lang="zh-CN" altLang="en-US" sz="900" dirty="0">
                <a:solidFill>
                  <a:schemeClr val="bg1"/>
                </a:solidFill>
              </a:rPr>
              <a:t>（当日券￥</a:t>
            </a:r>
            <a:r>
              <a:rPr lang="en-US" altLang="zh-CN" sz="900" dirty="0">
                <a:solidFill>
                  <a:schemeClr val="bg1"/>
                </a:solidFill>
              </a:rPr>
              <a:t>3,000</a:t>
            </a:r>
            <a:r>
              <a:rPr lang="zh-CN" altLang="en-US" sz="900" dirty="0">
                <a:solidFill>
                  <a:schemeClr val="bg1"/>
                </a:solidFill>
              </a:rPr>
              <a:t>）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505581">
            <a:off x="95144" y="6345351"/>
            <a:ext cx="1964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900"/>
              </a:spcBef>
            </a:pPr>
            <a:r>
              <a:rPr lang="ja-JP" altLang="en-US" sz="1500" dirty="0">
                <a:solidFill>
                  <a:schemeClr val="bg1"/>
                </a:solidFill>
              </a:rPr>
              <a:t>大物</a:t>
            </a:r>
          </a:p>
          <a:p>
            <a:pPr algn="ctr">
              <a:spcBef>
                <a:spcPts val="900"/>
              </a:spcBef>
            </a:pPr>
            <a:r>
              <a:rPr lang="ja-JP" altLang="en-US" sz="1500" dirty="0">
                <a:solidFill>
                  <a:schemeClr val="bg1"/>
                </a:solidFill>
              </a:rPr>
              <a:t>サプライズ</a:t>
            </a:r>
          </a:p>
          <a:p>
            <a:pPr algn="ctr">
              <a:spcBef>
                <a:spcPts val="900"/>
              </a:spcBef>
            </a:pPr>
            <a:r>
              <a:rPr lang="ja-JP" altLang="en-US" sz="1500" dirty="0">
                <a:solidFill>
                  <a:schemeClr val="bg1"/>
                </a:solidFill>
              </a:rPr>
              <a:t>ゲスト有り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94063" y="1282323"/>
            <a:ext cx="21423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/>
              <a:t>ASKUL PRESENTS</a:t>
            </a:r>
            <a:endParaRPr lang="en-US" sz="21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397" y="1697821"/>
            <a:ext cx="4049706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6659" y="3807725"/>
            <a:ext cx="4059944" cy="11706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6659" y="3962142"/>
            <a:ext cx="4059944" cy="10162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98600" y="9194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/>
              <a:t>お問い合わせ</a:t>
            </a:r>
          </a:p>
          <a:p>
            <a:endParaRPr lang="en-US" sz="900" dirty="0"/>
          </a:p>
        </p:txBody>
      </p:sp>
      <p:sp>
        <p:nvSpPr>
          <p:cNvPr id="36" name="TextBox 35"/>
          <p:cNvSpPr txBox="1"/>
          <p:nvPr/>
        </p:nvSpPr>
        <p:spPr>
          <a:xfrm>
            <a:off x="4940725" y="9674417"/>
            <a:ext cx="10123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/>
              <a:t>アスクル夏フェス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93943" y="9674417"/>
            <a:ext cx="48565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solidFill>
                  <a:schemeClr val="bg1"/>
                </a:solidFill>
              </a:rPr>
              <a:t>検索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6988" y="9533887"/>
            <a:ext cx="3498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+mn-ea"/>
              </a:rPr>
              <a:t>アスクル夏フェス事務局</a:t>
            </a:r>
          </a:p>
          <a:p>
            <a:r>
              <a:rPr lang="ja-JP" altLang="en-US" sz="1300" dirty="0">
                <a:latin typeface="+mn-ea"/>
              </a:rPr>
              <a:t>ＴＥＬ</a:t>
            </a:r>
            <a:r>
              <a:rPr lang="en-US" altLang="ja-JP" sz="1300" dirty="0">
                <a:latin typeface="+mn-ea"/>
              </a:rPr>
              <a:t>:03-1234-1111  http://www/askult.com/</a:t>
            </a:r>
            <a:endParaRPr lang="zh-CN" altLang="en-US" sz="13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163</Words>
  <Application>Microsoft Office PowerPoint</Application>
  <PresentationFormat>ユーザー設定</PresentationFormat>
  <Paragraphs>39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HGSSoeiPresenceEB</vt:lpstr>
      <vt:lpstr>ＭＳ Ｐゴシック</vt:lpstr>
      <vt:lpstr>ＭＳ Ｐゴシック</vt:lpstr>
      <vt:lpstr>宋体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2016-07-14T10:41:57Z</dcterms:created>
  <dcterms:modified xsi:type="dcterms:W3CDTF">2017-03-07T06:20:09Z</dcterms:modified>
</cp:coreProperties>
</file>