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4FA1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68" y="0"/>
            <a:ext cx="7783543" cy="1090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57350" y="885825"/>
            <a:ext cx="8382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zh-CN" sz="1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回</a:t>
            </a:r>
            <a:endParaRPr 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05075" y="923925"/>
            <a:ext cx="3463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MS PGothic" pitchFamily="34" charset="-128"/>
                <a:ea typeface="MS PGothic" pitchFamily="34" charset="-128"/>
              </a:rPr>
              <a:t>ビジネストレンドセミナー</a:t>
            </a:r>
            <a:endParaRPr lang="en-US" sz="20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38274" y="1314510"/>
            <a:ext cx="516255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700" dirty="0">
                <a:latin typeface="MS PGothic" pitchFamily="34" charset="-128"/>
                <a:ea typeface="MS PGothic" pitchFamily="34" charset="-128"/>
              </a:rPr>
              <a:t>ビッグデータ</a:t>
            </a:r>
          </a:p>
          <a:p>
            <a:r>
              <a:rPr lang="ja-JP" altLang="en-US" sz="6700" dirty="0">
                <a:latin typeface="MS PGothic" pitchFamily="34" charset="-128"/>
                <a:ea typeface="MS PGothic" pitchFamily="34" charset="-128"/>
              </a:rPr>
              <a:t>活用セミナー</a:t>
            </a:r>
            <a:endParaRPr lang="en-US" sz="67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19174" y="3609975"/>
            <a:ext cx="838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 時</a:t>
            </a:r>
            <a:endParaRPr lang="en-US" sz="9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91843" y="3609975"/>
            <a:ext cx="838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定 員</a:t>
            </a:r>
            <a:endParaRPr lang="en-US" sz="9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52500" y="3840807"/>
            <a:ext cx="328453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500" dirty="0">
                <a:latin typeface="MS PGothic" pitchFamily="34" charset="-128"/>
                <a:ea typeface="MS PGothic" pitchFamily="34" charset="-128"/>
              </a:rPr>
              <a:t>2016</a:t>
            </a:r>
            <a:r>
              <a:rPr lang="ja-JP" altLang="en-US" sz="2500" dirty="0"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ja-JP" sz="2500" dirty="0">
                <a:latin typeface="MS PGothic" pitchFamily="34" charset="-128"/>
                <a:ea typeface="MS PGothic" pitchFamily="34" charset="-128"/>
              </a:rPr>
              <a:t>10</a:t>
            </a:r>
            <a:r>
              <a:rPr lang="ja-JP" altLang="en-US" sz="2500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ja-JP" sz="2500" dirty="0">
                <a:latin typeface="MS PGothic" pitchFamily="34" charset="-128"/>
                <a:ea typeface="MS PGothic" pitchFamily="34" charset="-128"/>
              </a:rPr>
              <a:t>30</a:t>
            </a:r>
            <a:r>
              <a:rPr lang="ja-JP" altLang="en-US" sz="2500" dirty="0">
                <a:latin typeface="MS PGothic" pitchFamily="34" charset="-128"/>
                <a:ea typeface="MS PGothic" pitchFamily="34" charset="-128"/>
              </a:rPr>
              <a:t>日（金）</a:t>
            </a:r>
            <a:endParaRPr lang="id-ID" altLang="ja-JP" sz="2500" dirty="0">
              <a:latin typeface="MS PGothic" pitchFamily="34" charset="-128"/>
              <a:ea typeface="MS PGothic" pitchFamily="34" charset="-128"/>
            </a:endParaRPr>
          </a:p>
          <a:p>
            <a:r>
              <a:rPr lang="en-US" sz="1600" dirty="0">
                <a:latin typeface="MS PGothic" pitchFamily="34" charset="-128"/>
                <a:ea typeface="MS PGothic" pitchFamily="34" charset="-128"/>
              </a:rPr>
              <a:t>14:30～16:30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287068" y="3840807"/>
            <a:ext cx="14755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500" dirty="0">
                <a:latin typeface="MS PGothic" pitchFamily="34" charset="-128"/>
                <a:ea typeface="MS PGothic" pitchFamily="34" charset="-128"/>
              </a:rPr>
              <a:t>先着</a:t>
            </a:r>
            <a:r>
              <a:rPr lang="en-US" altLang="zh-CN" sz="2500" dirty="0">
                <a:latin typeface="MS PGothic" pitchFamily="34" charset="-128"/>
                <a:ea typeface="MS PGothic" pitchFamily="34" charset="-128"/>
              </a:rPr>
              <a:t>50</a:t>
            </a:r>
            <a:r>
              <a:rPr lang="zh-CN" altLang="en-US" sz="2500" dirty="0">
                <a:latin typeface="MS PGothic" pitchFamily="34" charset="-128"/>
                <a:ea typeface="MS PGothic" pitchFamily="34" charset="-128"/>
              </a:rPr>
              <a:t>名</a:t>
            </a:r>
            <a:endParaRPr lang="en-US" sz="1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 rot="20876522">
            <a:off x="5623273" y="3618249"/>
            <a:ext cx="1052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参加費</a:t>
            </a:r>
          </a:p>
          <a:p>
            <a:pPr algn="ctr"/>
            <a:r>
              <a:rPr lang="zh-CN" altLang="en-US" sz="2100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無料</a:t>
            </a:r>
            <a:endParaRPr lang="en-US" sz="2100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19174" y="4560272"/>
            <a:ext cx="838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会 場</a:t>
            </a:r>
            <a:endParaRPr lang="en-US" sz="9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52499" y="4794914"/>
            <a:ext cx="435292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00" dirty="0">
                <a:latin typeface="MS PGothic" pitchFamily="34" charset="-128"/>
                <a:ea typeface="MS PGothic" pitchFamily="34" charset="-128"/>
              </a:rPr>
              <a:t>アスクル会議室</a:t>
            </a:r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（東京都江東区</a:t>
            </a:r>
            <a:r>
              <a:rPr lang="en-US" altLang="ja-JP" sz="1500" dirty="0">
                <a:latin typeface="MS PGothic" pitchFamily="34" charset="-128"/>
                <a:ea typeface="MS PGothic" pitchFamily="34" charset="-128"/>
              </a:rPr>
              <a:t>3</a:t>
            </a:r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－</a:t>
            </a:r>
            <a:r>
              <a:rPr lang="en-US" altLang="ja-JP" sz="1500" dirty="0">
                <a:latin typeface="MS PGothic" pitchFamily="34" charset="-128"/>
                <a:ea typeface="MS PGothic" pitchFamily="34" charset="-128"/>
              </a:rPr>
              <a:t>2</a:t>
            </a:r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－</a:t>
            </a:r>
            <a:r>
              <a:rPr lang="en-US" altLang="ja-JP" sz="1500" dirty="0">
                <a:latin typeface="MS PGothic" pitchFamily="34" charset="-128"/>
                <a:ea typeface="MS PGothic" pitchFamily="34" charset="-128"/>
              </a:rPr>
              <a:t>3</a:t>
            </a:r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）</a:t>
            </a:r>
            <a:endParaRPr lang="en-US" sz="15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41000" y="5246339"/>
            <a:ext cx="23090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【</a:t>
            </a:r>
            <a:r>
              <a:rPr lang="zh-CN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zh-CN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zh-CN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部</a:t>
            </a:r>
            <a:r>
              <a:rPr lang="en-US" altLang="zh-CN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】 </a:t>
            </a:r>
            <a:r>
              <a:rPr lang="en-US" altLang="zh-CN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14:30</a:t>
            </a:r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15:30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17549" y="5246339"/>
            <a:ext cx="23090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【</a:t>
            </a:r>
            <a:r>
              <a:rPr lang="zh-CN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zh-CN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</a:t>
            </a:r>
            <a:r>
              <a:rPr lang="zh-CN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部</a:t>
            </a:r>
            <a:r>
              <a:rPr lang="en-US" altLang="zh-CN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】 </a:t>
            </a:r>
            <a:r>
              <a:rPr lang="en-US" altLang="zh-CN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15:30</a:t>
            </a:r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16:30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14448" y="5709314"/>
            <a:ext cx="2618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 err="1">
                <a:latin typeface="MS PGothic" pitchFamily="34" charset="-128"/>
                <a:ea typeface="MS PGothic" pitchFamily="34" charset="-128"/>
              </a:rPr>
              <a:t>IoT</a:t>
            </a: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ja-JP" sz="1300" dirty="0">
                <a:latin typeface="MS PGothic" pitchFamily="34" charset="-128"/>
                <a:ea typeface="MS PGothic" pitchFamily="34" charset="-128"/>
              </a:rPr>
              <a:t>Internet of Things)</a:t>
            </a: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とは何か？</a:t>
            </a:r>
          </a:p>
          <a:p>
            <a:r>
              <a:rPr lang="ja-JP" altLang="en-US" sz="1100" dirty="0">
                <a:latin typeface="MS PGothic" pitchFamily="34" charset="-128"/>
                <a:ea typeface="MS PGothic" pitchFamily="34" charset="-128"/>
              </a:rPr>
              <a:t>ビッグデータと</a:t>
            </a:r>
            <a:r>
              <a:rPr lang="en-US" altLang="ja-JP" sz="1100" dirty="0" err="1">
                <a:latin typeface="MS PGothic" pitchFamily="34" charset="-128"/>
                <a:ea typeface="MS PGothic" pitchFamily="34" charset="-128"/>
              </a:rPr>
              <a:t>Iot</a:t>
            </a:r>
            <a:r>
              <a:rPr lang="ja-JP" altLang="en-US" sz="1100" dirty="0">
                <a:latin typeface="MS PGothic" pitchFamily="34" charset="-128"/>
                <a:ea typeface="MS PGothic" pitchFamily="34" charset="-128"/>
              </a:rPr>
              <a:t>の可能性</a:t>
            </a:r>
            <a:endParaRPr lang="en-US" sz="11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50874" y="5709314"/>
            <a:ext cx="2618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ビッグデータの解析方法</a:t>
            </a:r>
          </a:p>
          <a:p>
            <a:r>
              <a:rPr lang="ja-JP" altLang="en-US" sz="1100" dirty="0">
                <a:latin typeface="MS PGothic" pitchFamily="34" charset="-128"/>
                <a:ea typeface="MS PGothic" pitchFamily="34" charset="-128"/>
              </a:rPr>
              <a:t>解析ツールの紹介と必要な人材</a:t>
            </a:r>
            <a:endParaRPr lang="en-US" sz="11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85850" y="6156989"/>
            <a:ext cx="27336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講師：明日 来男（アスクル大学情報処理学部教授）</a:t>
            </a:r>
            <a:endParaRPr 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95375" y="6351860"/>
            <a:ext cx="273367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" dirty="0">
                <a:latin typeface="MS PGothic" pitchFamily="34" charset="-128"/>
                <a:ea typeface="MS PGothic" pitchFamily="34" charset="-128"/>
              </a:rPr>
              <a:t>略歴</a:t>
            </a:r>
            <a:endParaRPr lang="en-US" sz="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95375" y="6570935"/>
            <a:ext cx="2733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2000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年アスクル大学非常勤講師就任</a:t>
            </a:r>
          </a:p>
          <a:p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2001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年アスクル大学アメリカ校非常勤講師就任</a:t>
            </a:r>
          </a:p>
          <a:p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2005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年アスクル大学情報処理学部教授に就任。</a:t>
            </a:r>
            <a:endParaRPr 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16799" y="6156989"/>
            <a:ext cx="27336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講師：明日　来子（アスクル大学情報処理学部教授）</a:t>
            </a:r>
            <a:endParaRPr 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016799" y="6351860"/>
            <a:ext cx="273367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" dirty="0">
                <a:latin typeface="MS PGothic" pitchFamily="34" charset="-128"/>
                <a:ea typeface="MS PGothic" pitchFamily="34" charset="-128"/>
              </a:rPr>
              <a:t>略歴</a:t>
            </a:r>
            <a:endParaRPr lang="en-US" sz="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16799" y="6570935"/>
            <a:ext cx="2733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2000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年アスクル大学非常勤講師就任</a:t>
            </a:r>
          </a:p>
          <a:p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2001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年アスクル大学アメリカ校非常勤講師就任</a:t>
            </a:r>
          </a:p>
          <a:p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2005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年アスクル大学情報処理学部教授に就任。</a:t>
            </a:r>
            <a:endParaRPr 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00123" y="7431107"/>
            <a:ext cx="13668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お問い合わせ お申込み</a:t>
            </a:r>
            <a:endParaRPr lang="en-US" sz="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95513" y="7327046"/>
            <a:ext cx="4681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アスクルビジネストレンドセミナー事務局</a:t>
            </a:r>
            <a:r>
              <a:rPr lang="id-ID" altLang="ja-JP" sz="1300" dirty="0">
                <a:latin typeface="MS PGothic" pitchFamily="34" charset="-128"/>
                <a:ea typeface="MS PGothic" pitchFamily="34" charset="-128"/>
              </a:rPr>
              <a:t>   </a:t>
            </a:r>
            <a:r>
              <a:rPr lang="ja-JP" altLang="id-ID" sz="1300" dirty="0">
                <a:latin typeface="MS PGothic" pitchFamily="34" charset="-128"/>
                <a:ea typeface="MS PGothic" pitchFamily="34" charset="-128"/>
              </a:rPr>
              <a:t>ＴＥＬ：</a:t>
            </a:r>
            <a:r>
              <a:rPr lang="id-ID" altLang="ja-JP" sz="1300" dirty="0">
                <a:latin typeface="MS PGothic" pitchFamily="34" charset="-128"/>
                <a:ea typeface="MS PGothic" pitchFamily="34" charset="-128"/>
              </a:rPr>
              <a:t>03-1234-1111</a:t>
            </a:r>
          </a:p>
          <a:p>
            <a:r>
              <a:rPr lang="en-US" sz="1050" dirty="0">
                <a:latin typeface="MS PGothic" pitchFamily="34" charset="-128"/>
                <a:ea typeface="MS PGothic" pitchFamily="34" charset="-128"/>
              </a:rPr>
              <a:t>MAIL ××××＠×××  URL http://www.askult.com/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27" y="7834431"/>
            <a:ext cx="4025423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272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2016-07-14T10:43:03Z</dcterms:created>
  <dcterms:modified xsi:type="dcterms:W3CDTF">2017-03-07T06:23:01Z</dcterms:modified>
</cp:coreProperties>
</file>