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E5F6"/>
    <a:srgbClr val="F5F2E8"/>
    <a:srgbClr val="9FD2F1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41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2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47" y="920977"/>
            <a:ext cx="1661977" cy="20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589963"/>
            <a:ext cx="962246" cy="15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1199" y="1028700"/>
            <a:ext cx="3667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アスクル内科クリニック</a:t>
            </a:r>
            <a:endParaRPr lang="en-US" sz="2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17897" y="1442736"/>
            <a:ext cx="434952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4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5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TW" altLang="en-US" sz="4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日（月）</a:t>
            </a:r>
          </a:p>
          <a:p>
            <a:pPr algn="ctr"/>
            <a:r>
              <a:rPr lang="zh-TW" altLang="en-US" sz="8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新規開院</a:t>
            </a:r>
            <a:endParaRPr lang="en-US" sz="8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81199" y="3586981"/>
            <a:ext cx="3667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内覧会開催</a:t>
            </a:r>
            <a:r>
              <a:rPr lang="en-US" altLang="ja-JP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:9</a:t>
            </a:r>
            <a:r>
              <a:rPr lang="ja-JP" altLang="en-US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</a:t>
            </a:r>
            <a:r>
              <a:rPr lang="ja-JP" altLang="en-US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日（土） </a:t>
            </a:r>
            <a:r>
              <a:rPr lang="en-US" altLang="ja-JP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endParaRPr lang="en-US" sz="2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81199" y="3980929"/>
            <a:ext cx="366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予約不要。お気軽にお越しください。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1" y="4276725"/>
            <a:ext cx="118141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240" y="4276725"/>
            <a:ext cx="117193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345" y="4276725"/>
            <a:ext cx="117193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450" y="4276725"/>
            <a:ext cx="1170581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202" y="4276725"/>
            <a:ext cx="118006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769077"/>
              </p:ext>
            </p:extLst>
          </p:nvPr>
        </p:nvGraphicFramePr>
        <p:xfrm>
          <a:off x="814395" y="5784545"/>
          <a:ext cx="3273999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9FD2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E5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E5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E5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木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E5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金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E5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土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D3E5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時～</a:t>
                      </a:r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13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9FD2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15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時～</a:t>
                      </a:r>
                      <a:r>
                        <a:rPr lang="en-US" altLang="zh-CN" sz="1200" dirty="0">
                          <a:latin typeface="MS PGothic" pitchFamily="34" charset="-128"/>
                          <a:ea typeface="MS PGothic" pitchFamily="34" charset="-128"/>
                        </a:rPr>
                        <a:t>19</a:t>
                      </a:r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9FD2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休</a:t>
                      </a:r>
                    </a:p>
                    <a:p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診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休</a:t>
                      </a:r>
                    </a:p>
                    <a:p>
                      <a:r>
                        <a:rPr lang="zh-CN" altLang="en-US" sz="1200" dirty="0">
                          <a:latin typeface="MS PGothic" pitchFamily="34" charset="-128"/>
                          <a:ea typeface="MS PGothic" pitchFamily="34" charset="-128"/>
                        </a:rPr>
                        <a:t>診</a:t>
                      </a:r>
                      <a:endParaRPr lang="en-US" sz="12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solidFill>
                      <a:srgbClr val="F5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4" name="正方形/長方形 67"/>
          <p:cNvSpPr/>
          <p:nvPr/>
        </p:nvSpPr>
        <p:spPr>
          <a:xfrm>
            <a:off x="4746247" y="5784544"/>
            <a:ext cx="2255054" cy="11814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97291" y="7047912"/>
            <a:ext cx="279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6284" y="7110093"/>
            <a:ext cx="2791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休診日：日曜日・祝日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19635" y="7836232"/>
            <a:ext cx="279191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電話予約は</a:t>
            </a:r>
          </a:p>
          <a:p>
            <a:pPr algn="ctr"/>
            <a:r>
              <a:rPr lang="en-US" altLang="ja-JP" sz="3300" dirty="0"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3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19635" y="8700328"/>
            <a:ext cx="27919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インターネット予約は</a:t>
            </a:r>
          </a:p>
          <a:p>
            <a:pPr algn="ctr"/>
            <a:r>
              <a:rPr lang="en-US" altLang="ja-JP" sz="20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2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19635" y="9564424"/>
            <a:ext cx="2791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latin typeface="MS PGothic" pitchFamily="34" charset="-128"/>
                <a:ea typeface="MS PGothic" pitchFamily="34" charset="-128"/>
              </a:rPr>
              <a:t>院長  明日来男</a:t>
            </a:r>
            <a:endParaRPr lang="en-US" sz="1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5651" y="470777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内科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7587" y="470777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肝臓内科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59348" y="470777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循環器内科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79875" y="4707773"/>
            <a:ext cx="1181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消化器内科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976019" y="4622048"/>
            <a:ext cx="1181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リハビリ</a:t>
            </a: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テーション科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214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2016-07-14T10:43:34Z</dcterms:created>
  <dcterms:modified xsi:type="dcterms:W3CDTF">2017-03-07T06:24:13Z</dcterms:modified>
</cp:coreProperties>
</file>