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ABC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2768" y="-36059"/>
            <a:ext cx="7968343" cy="1094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171699" y="1952625"/>
            <a:ext cx="366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MS PGothic" pitchFamily="34" charset="-128"/>
                <a:ea typeface="MS PGothic" pitchFamily="34" charset="-128"/>
              </a:rPr>
              <a:t>アスクル内科クリニック</a:t>
            </a:r>
            <a:endParaRPr lang="en-US" sz="2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8397" y="2193270"/>
            <a:ext cx="434952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500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44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5500" dirty="0">
                <a:latin typeface="MS PGothic" pitchFamily="34" charset="-128"/>
                <a:ea typeface="MS PGothic" pitchFamily="34" charset="-128"/>
              </a:rPr>
              <a:t>12</a:t>
            </a:r>
            <a:r>
              <a:rPr lang="zh-TW" altLang="en-US" sz="4400" dirty="0">
                <a:latin typeface="MS PGothic" pitchFamily="34" charset="-128"/>
                <a:ea typeface="MS PGothic" pitchFamily="34" charset="-128"/>
              </a:rPr>
              <a:t>日（月）</a:t>
            </a:r>
          </a:p>
          <a:p>
            <a:pPr algn="ctr"/>
            <a:r>
              <a:rPr lang="zh-TW" altLang="en-US" sz="8000" dirty="0">
                <a:latin typeface="HGSSoeiPresenceEB" pitchFamily="18" charset="-128"/>
                <a:ea typeface="HGSSoeiPresenceEB" pitchFamily="18" charset="-128"/>
              </a:rPr>
              <a:t>新規開院</a:t>
            </a:r>
            <a:endParaRPr lang="en-US" sz="8000" dirty="0">
              <a:latin typeface="HGSSoeiPresenceEB" pitchFamily="18" charset="-128"/>
              <a:ea typeface="HGSSoeiPresenceEB" pitchFamily="18" charset="-128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55159"/>
              </p:ext>
            </p:extLst>
          </p:nvPr>
        </p:nvGraphicFramePr>
        <p:xfrm>
          <a:off x="1504721" y="6365570"/>
          <a:ext cx="423885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CA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13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CA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19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CA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正方形/長方形 67"/>
          <p:cNvSpPr/>
          <p:nvPr/>
        </p:nvSpPr>
        <p:spPr>
          <a:xfrm>
            <a:off x="3904131" y="8170255"/>
            <a:ext cx="1934693" cy="138598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85513" y="8133868"/>
            <a:ext cx="2791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05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5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0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85513" y="7661197"/>
            <a:ext cx="279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85513" y="8448104"/>
            <a:ext cx="27919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電話予約は</a:t>
            </a:r>
          </a:p>
          <a:p>
            <a:r>
              <a:rPr lang="en-US" altLang="ja-JP" sz="2200" dirty="0"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2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85513" y="9043678"/>
            <a:ext cx="27919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インターネット予約は</a:t>
            </a:r>
          </a:p>
          <a:p>
            <a:r>
              <a:rPr lang="en-US" altLang="ja-JP" sz="14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85513" y="9556245"/>
            <a:ext cx="279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院長  明日来男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22376" y="545072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内科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376488" y="545072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肝臓内科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30600" y="545072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循環器内科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4712" y="545072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消化器内科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00724" y="5364998"/>
            <a:ext cx="1181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リハビリ</a:t>
            </a: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テーション科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47627" y="4877792"/>
            <a:ext cx="2791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50" dirty="0">
                <a:latin typeface="MS PGothic" pitchFamily="34" charset="-128"/>
                <a:ea typeface="MS PGothic" pitchFamily="34" charset="-128"/>
              </a:rPr>
              <a:t>予約不要。お気軽にお越しください。</a:t>
            </a:r>
            <a:endParaRPr lang="en-US" sz="10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753" y="4409003"/>
            <a:ext cx="4517016" cy="6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171699" y="4406131"/>
            <a:ext cx="3667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内覧会開催</a:t>
            </a:r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:9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日（土） </a:t>
            </a:r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endParaRPr 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HGSSoeiPresenceEB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2016-07-14T10:44:06Z</dcterms:created>
  <dcterms:modified xsi:type="dcterms:W3CDTF">2017-03-07T06:25:53Z</dcterms:modified>
</cp:coreProperties>
</file>